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65" r:id="rId6"/>
    <p:sldId id="270" r:id="rId7"/>
    <p:sldId id="271" r:id="rId8"/>
    <p:sldId id="272" r:id="rId9"/>
    <p:sldId id="266" r:id="rId10"/>
    <p:sldId id="268" r:id="rId11"/>
    <p:sldId id="269" r:id="rId12"/>
  </p:sldIdLst>
  <p:sldSz cx="18288000" cy="10287000"/>
  <p:notesSz cx="6858000" cy="9144000"/>
  <p:embeddedFontLst>
    <p:embeddedFont>
      <p:font typeface="Arimo Bold" panose="020B0604020202020204" charset="0"/>
      <p:regular r:id="rId13"/>
    </p:embeddedFont>
    <p:embeddedFont>
      <p:font typeface="Calibri" panose="020F0502020204030204" pitchFamily="34" charset="0"/>
      <p:regular r:id="rId14"/>
      <p:bold r:id="rId15"/>
      <p:italic r:id="rId16"/>
      <p:boldItalic r:id="rId17"/>
    </p:embeddedFont>
    <p:embeddedFont>
      <p:font typeface="Montserrat Classic" panose="020B0604020202020204" charset="0"/>
      <p:regular r:id="rId18"/>
    </p:embeddedFont>
    <p:embeddedFont>
      <p:font typeface="Montserrat Classic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53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DCD876-E0A3-4176-9560-B78D6B7D60C3}" v="6" dt="2021-11-24T18:40:02.391"/>
    <p1510:client id="{18D56F03-D0C9-43D8-9FE6-91D1C7F0AE0C}" v="589" dt="2021-11-24T07:56:53.107"/>
    <p1510:client id="{569D5613-A7DC-40B3-AAE3-9B0F56B95D2D}" v="882" dt="2021-11-24T13:03:03.573"/>
    <p1510:client id="{59968010-8997-4B41-80DF-702A926E0311}" v="5" dt="2021-11-24T17:28:39.642"/>
    <p1510:client id="{60F38C4A-62D0-4123-88BF-CB324B1674A4}" v="37" dt="2021-11-24T12:56:02.024"/>
    <p1510:client id="{65688C56-E0A5-416B-9E3E-04BAD6E02027}" v="220" dt="2021-11-24T12:16:25.448"/>
    <p1510:client id="{8037594C-37BE-43EF-9EAA-14907BC75B86}" v="86" dt="2021-11-25T04:01:27.921"/>
    <p1510:client id="{838324D0-832D-4916-9B07-7611EAAF0028}" v="6" dt="2021-11-25T04:51:20.755"/>
    <p1510:client id="{863A4D27-35BA-4F16-8171-82D6C4F225E0}" v="148" dt="2021-11-25T03:02:07.945"/>
    <p1510:client id="{942331EA-29A6-41E2-BC8A-7C784A8D7E3D}" v="6" dt="2021-11-21T12:55:48.897"/>
    <p1510:client id="{9ACE8BFC-C20F-4D97-B4BD-5A6F5E1D3D44}" v="103" dt="2021-11-24T12:52:09.846"/>
    <p1510:client id="{A500B9B2-FBA3-43E2-9255-3A775EE433F9}" v="18" dt="2021-11-24T12:35:23.316"/>
    <p1510:client id="{B19AAF03-45D6-49AB-859B-304F9378530D}" v="9" dt="2021-11-21T12:02:52.858"/>
    <p1510:client id="{C104EE68-0C78-4E01-AA1E-189B291A0D65}" v="73" dt="2021-11-25T05:00:18.477"/>
    <p1510:client id="{C526B214-8FB6-4552-8D62-735FF71CFED7}" v="1" dt="2021-11-25T04:17:04.873"/>
    <p1510:client id="{D13ACCA3-80F6-4CA4-9A0F-D0C9E3B22131}" v="114" dt="2021-11-24T09:07:08.248"/>
    <p1510:client id="{D38CAB2B-79F8-42BD-B852-1AE8EAA3AD10}" v="21" dt="2021-11-21T12:06:41.865"/>
    <p1510:client id="{E7DCBB02-0256-4351-8D7C-7FFAD28EEE81}" v="331" dt="2021-11-24T15:32:24.613"/>
    <p1510:client id="{ED0857F5-CE6C-4D1D-A196-888360F8FF92}" v="48" dt="2021-11-21T12:54:35.226"/>
    <p1510:client id="{F0ADB5A0-73C0-433D-89F0-DB7596BD9FCB}" v="1" dt="2021-11-24T09:12:08.1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0" d="100"/>
          <a:sy n="40" d="100"/>
        </p:scale>
        <p:origin x="900" y="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5.fntdata"/><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KSHITH RACHENAHALLI BETTEGOWDA" userId="S::rbettegowda@deakin.edu.au::aaa9794b-75f8-4ce4-9544-e46fb5c25c6d" providerId="AD" clId="Web-{18D56F03-D0C9-43D8-9FE6-91D1C7F0AE0C}"/>
    <pc:docChg chg="addSld modSld">
      <pc:chgData name="RAKSHITH RACHENAHALLI BETTEGOWDA" userId="S::rbettegowda@deakin.edu.au::aaa9794b-75f8-4ce4-9544-e46fb5c25c6d" providerId="AD" clId="Web-{18D56F03-D0C9-43D8-9FE6-91D1C7F0AE0C}" dt="2021-11-24T07:56:53.107" v="501" actId="1076"/>
      <pc:docMkLst>
        <pc:docMk/>
      </pc:docMkLst>
      <pc:sldChg chg="addSp delSp modSp">
        <pc:chgData name="RAKSHITH RACHENAHALLI BETTEGOWDA" userId="S::rbettegowda@deakin.edu.au::aaa9794b-75f8-4ce4-9544-e46fb5c25c6d" providerId="AD" clId="Web-{18D56F03-D0C9-43D8-9FE6-91D1C7F0AE0C}" dt="2021-11-24T07:50:17.805" v="225"/>
        <pc:sldMkLst>
          <pc:docMk/>
          <pc:sldMk cId="0" sldId="258"/>
        </pc:sldMkLst>
        <pc:spChg chg="add del mod">
          <ac:chgData name="RAKSHITH RACHENAHALLI BETTEGOWDA" userId="S::rbettegowda@deakin.edu.au::aaa9794b-75f8-4ce4-9544-e46fb5c25c6d" providerId="AD" clId="Web-{18D56F03-D0C9-43D8-9FE6-91D1C7F0AE0C}" dt="2021-11-24T07:50:17.805" v="225"/>
          <ac:spMkLst>
            <pc:docMk/>
            <pc:sldMk cId="0" sldId="258"/>
            <ac:spMk id="66" creationId="{FEDF3768-57F5-4CA2-B421-D97FC5EF111A}"/>
          </ac:spMkLst>
        </pc:spChg>
      </pc:sldChg>
      <pc:sldChg chg="addSp modSp">
        <pc:chgData name="RAKSHITH RACHENAHALLI BETTEGOWDA" userId="S::rbettegowda@deakin.edu.au::aaa9794b-75f8-4ce4-9544-e46fb5c25c6d" providerId="AD" clId="Web-{18D56F03-D0C9-43D8-9FE6-91D1C7F0AE0C}" dt="2021-11-24T07:56:53.107" v="501" actId="1076"/>
        <pc:sldMkLst>
          <pc:docMk/>
          <pc:sldMk cId="0" sldId="262"/>
        </pc:sldMkLst>
        <pc:spChg chg="mod">
          <ac:chgData name="RAKSHITH RACHENAHALLI BETTEGOWDA" userId="S::rbettegowda@deakin.edu.au::aaa9794b-75f8-4ce4-9544-e46fb5c25c6d" providerId="AD" clId="Web-{18D56F03-D0C9-43D8-9FE6-91D1C7F0AE0C}" dt="2021-11-24T07:53:23.627" v="285" actId="20577"/>
          <ac:spMkLst>
            <pc:docMk/>
            <pc:sldMk cId="0" sldId="262"/>
            <ac:spMk id="6" creationId="{00000000-0000-0000-0000-000000000000}"/>
          </ac:spMkLst>
        </pc:spChg>
        <pc:spChg chg="mod">
          <ac:chgData name="RAKSHITH RACHENAHALLI BETTEGOWDA" userId="S::rbettegowda@deakin.edu.au::aaa9794b-75f8-4ce4-9544-e46fb5c25c6d" providerId="AD" clId="Web-{18D56F03-D0C9-43D8-9FE6-91D1C7F0AE0C}" dt="2021-11-24T07:56:53.045" v="499" actId="1076"/>
          <ac:spMkLst>
            <pc:docMk/>
            <pc:sldMk cId="0" sldId="262"/>
            <ac:spMk id="8" creationId="{00000000-0000-0000-0000-000000000000}"/>
          </ac:spMkLst>
        </pc:spChg>
        <pc:spChg chg="mod">
          <ac:chgData name="RAKSHITH RACHENAHALLI BETTEGOWDA" userId="S::rbettegowda@deakin.edu.au::aaa9794b-75f8-4ce4-9544-e46fb5c25c6d" providerId="AD" clId="Web-{18D56F03-D0C9-43D8-9FE6-91D1C7F0AE0C}" dt="2021-11-24T07:56:53.076" v="500" actId="1076"/>
          <ac:spMkLst>
            <pc:docMk/>
            <pc:sldMk cId="0" sldId="262"/>
            <ac:spMk id="12" creationId="{00000000-0000-0000-0000-000000000000}"/>
          </ac:spMkLst>
        </pc:spChg>
        <pc:spChg chg="mod">
          <ac:chgData name="RAKSHITH RACHENAHALLI BETTEGOWDA" userId="S::rbettegowda@deakin.edu.au::aaa9794b-75f8-4ce4-9544-e46fb5c25c6d" providerId="AD" clId="Web-{18D56F03-D0C9-43D8-9FE6-91D1C7F0AE0C}" dt="2021-11-24T07:56:40.919" v="482" actId="1076"/>
          <ac:spMkLst>
            <pc:docMk/>
            <pc:sldMk cId="0" sldId="262"/>
            <ac:spMk id="37" creationId="{00000000-0000-0000-0000-000000000000}"/>
          </ac:spMkLst>
        </pc:spChg>
        <pc:spChg chg="mod">
          <ac:chgData name="RAKSHITH RACHENAHALLI BETTEGOWDA" userId="S::rbettegowda@deakin.edu.au::aaa9794b-75f8-4ce4-9544-e46fb5c25c6d" providerId="AD" clId="Web-{18D56F03-D0C9-43D8-9FE6-91D1C7F0AE0C}" dt="2021-11-24T07:51:36.387" v="259" actId="1076"/>
          <ac:spMkLst>
            <pc:docMk/>
            <pc:sldMk cId="0" sldId="262"/>
            <ac:spMk id="38" creationId="{00000000-0000-0000-0000-000000000000}"/>
          </ac:spMkLst>
        </pc:spChg>
        <pc:spChg chg="mod">
          <ac:chgData name="RAKSHITH RACHENAHALLI BETTEGOWDA" userId="S::rbettegowda@deakin.edu.au::aaa9794b-75f8-4ce4-9544-e46fb5c25c6d" providerId="AD" clId="Web-{18D56F03-D0C9-43D8-9FE6-91D1C7F0AE0C}" dt="2021-11-24T07:56:41.044" v="488" actId="1076"/>
          <ac:spMkLst>
            <pc:docMk/>
            <pc:sldMk cId="0" sldId="262"/>
            <ac:spMk id="54" creationId="{00000000-0000-0000-0000-000000000000}"/>
          </ac:spMkLst>
        </pc:spChg>
        <pc:spChg chg="mod">
          <ac:chgData name="RAKSHITH RACHENAHALLI BETTEGOWDA" userId="S::rbettegowda@deakin.edu.au::aaa9794b-75f8-4ce4-9544-e46fb5c25c6d" providerId="AD" clId="Web-{18D56F03-D0C9-43D8-9FE6-91D1C7F0AE0C}" dt="2021-11-24T07:56:41.060" v="489" actId="1076"/>
          <ac:spMkLst>
            <pc:docMk/>
            <pc:sldMk cId="0" sldId="262"/>
            <ac:spMk id="55" creationId="{00000000-0000-0000-0000-000000000000}"/>
          </ac:spMkLst>
        </pc:spChg>
        <pc:spChg chg="mod">
          <ac:chgData name="RAKSHITH RACHENAHALLI BETTEGOWDA" userId="S::rbettegowda@deakin.edu.au::aaa9794b-75f8-4ce4-9544-e46fb5c25c6d" providerId="AD" clId="Web-{18D56F03-D0C9-43D8-9FE6-91D1C7F0AE0C}" dt="2021-11-24T07:56:41.091" v="490" actId="1076"/>
          <ac:spMkLst>
            <pc:docMk/>
            <pc:sldMk cId="0" sldId="262"/>
            <ac:spMk id="56" creationId="{00000000-0000-0000-0000-000000000000}"/>
          </ac:spMkLst>
        </pc:spChg>
        <pc:spChg chg="mod">
          <ac:chgData name="RAKSHITH RACHENAHALLI BETTEGOWDA" userId="S::rbettegowda@deakin.edu.au::aaa9794b-75f8-4ce4-9544-e46fb5c25c6d" providerId="AD" clId="Web-{18D56F03-D0C9-43D8-9FE6-91D1C7F0AE0C}" dt="2021-11-24T07:56:41.138" v="493" actId="1076"/>
          <ac:spMkLst>
            <pc:docMk/>
            <pc:sldMk cId="0" sldId="262"/>
            <ac:spMk id="63" creationId="{00000000-0000-0000-0000-000000000000}"/>
          </ac:spMkLst>
        </pc:spChg>
        <pc:spChg chg="mod">
          <ac:chgData name="RAKSHITH RACHENAHALLI BETTEGOWDA" userId="S::rbettegowda@deakin.edu.au::aaa9794b-75f8-4ce4-9544-e46fb5c25c6d" providerId="AD" clId="Web-{18D56F03-D0C9-43D8-9FE6-91D1C7F0AE0C}" dt="2021-11-24T07:56:41.185" v="494" actId="1076"/>
          <ac:spMkLst>
            <pc:docMk/>
            <pc:sldMk cId="0" sldId="262"/>
            <ac:spMk id="64" creationId="{00000000-0000-0000-0000-000000000000}"/>
          </ac:spMkLst>
        </pc:spChg>
        <pc:spChg chg="mod">
          <ac:chgData name="RAKSHITH RACHENAHALLI BETTEGOWDA" userId="S::rbettegowda@deakin.edu.au::aaa9794b-75f8-4ce4-9544-e46fb5c25c6d" providerId="AD" clId="Web-{18D56F03-D0C9-43D8-9FE6-91D1C7F0AE0C}" dt="2021-11-24T07:56:41.200" v="495" actId="1076"/>
          <ac:spMkLst>
            <pc:docMk/>
            <pc:sldMk cId="0" sldId="262"/>
            <ac:spMk id="65" creationId="{00000000-0000-0000-0000-000000000000}"/>
          </ac:spMkLst>
        </pc:spChg>
        <pc:spChg chg="mod">
          <ac:chgData name="RAKSHITH RACHENAHALLI BETTEGOWDA" userId="S::rbettegowda@deakin.edu.au::aaa9794b-75f8-4ce4-9544-e46fb5c25c6d" providerId="AD" clId="Web-{18D56F03-D0C9-43D8-9FE6-91D1C7F0AE0C}" dt="2021-11-24T07:56:41.216" v="496" actId="1076"/>
          <ac:spMkLst>
            <pc:docMk/>
            <pc:sldMk cId="0" sldId="262"/>
            <ac:spMk id="66" creationId="{00000000-0000-0000-0000-000000000000}"/>
          </ac:spMkLst>
        </pc:spChg>
        <pc:spChg chg="add mod">
          <ac:chgData name="RAKSHITH RACHENAHALLI BETTEGOWDA" userId="S::rbettegowda@deakin.edu.au::aaa9794b-75f8-4ce4-9544-e46fb5c25c6d" providerId="AD" clId="Web-{18D56F03-D0C9-43D8-9FE6-91D1C7F0AE0C}" dt="2021-11-24T07:54:25.490" v="301" actId="1076"/>
          <ac:spMkLst>
            <pc:docMk/>
            <pc:sldMk cId="0" sldId="262"/>
            <ac:spMk id="74" creationId="{7182D319-2962-4CA2-B4E9-D44F3366D22E}"/>
          </ac:spMkLst>
        </pc:spChg>
        <pc:spChg chg="add mod">
          <ac:chgData name="RAKSHITH RACHENAHALLI BETTEGOWDA" userId="S::rbettegowda@deakin.edu.au::aaa9794b-75f8-4ce4-9544-e46fb5c25c6d" providerId="AD" clId="Web-{18D56F03-D0C9-43D8-9FE6-91D1C7F0AE0C}" dt="2021-11-24T07:54:11.645" v="295" actId="1076"/>
          <ac:spMkLst>
            <pc:docMk/>
            <pc:sldMk cId="0" sldId="262"/>
            <ac:spMk id="76" creationId="{D3F9006E-A235-4F8B-9A4D-B31B8CDC2F58}"/>
          </ac:spMkLst>
        </pc:spChg>
        <pc:spChg chg="add mod">
          <ac:chgData name="RAKSHITH RACHENAHALLI BETTEGOWDA" userId="S::rbettegowda@deakin.edu.au::aaa9794b-75f8-4ce4-9544-e46fb5c25c6d" providerId="AD" clId="Web-{18D56F03-D0C9-43D8-9FE6-91D1C7F0AE0C}" dt="2021-11-24T07:54:09.786" v="294" actId="1076"/>
          <ac:spMkLst>
            <pc:docMk/>
            <pc:sldMk cId="0" sldId="262"/>
            <ac:spMk id="77" creationId="{11BEFA1A-9AFC-423D-A93B-56CC5B68217B}"/>
          </ac:spMkLst>
        </pc:spChg>
        <pc:grpChg chg="mod">
          <ac:chgData name="RAKSHITH RACHENAHALLI BETTEGOWDA" userId="S::rbettegowda@deakin.edu.au::aaa9794b-75f8-4ce4-9544-e46fb5c25c6d" providerId="AD" clId="Web-{18D56F03-D0C9-43D8-9FE6-91D1C7F0AE0C}" dt="2021-11-24T07:56:40.716" v="472" actId="1076"/>
          <ac:grpSpMkLst>
            <pc:docMk/>
            <pc:sldMk cId="0" sldId="262"/>
            <ac:grpSpMk id="9" creationId="{00000000-0000-0000-0000-000000000000}"/>
          </ac:grpSpMkLst>
        </pc:grpChg>
        <pc:grpChg chg="mod">
          <ac:chgData name="RAKSHITH RACHENAHALLI BETTEGOWDA" userId="S::rbettegowda@deakin.edu.au::aaa9794b-75f8-4ce4-9544-e46fb5c25c6d" providerId="AD" clId="Web-{18D56F03-D0C9-43D8-9FE6-91D1C7F0AE0C}" dt="2021-11-24T07:56:53.107" v="501" actId="1076"/>
          <ac:grpSpMkLst>
            <pc:docMk/>
            <pc:sldMk cId="0" sldId="262"/>
            <ac:grpSpMk id="13" creationId="{00000000-0000-0000-0000-000000000000}"/>
          </ac:grpSpMkLst>
        </pc:grpChg>
        <pc:grpChg chg="mod">
          <ac:chgData name="RAKSHITH RACHENAHALLI BETTEGOWDA" userId="S::rbettegowda@deakin.edu.au::aaa9794b-75f8-4ce4-9544-e46fb5c25c6d" providerId="AD" clId="Web-{18D56F03-D0C9-43D8-9FE6-91D1C7F0AE0C}" dt="2021-11-24T07:56:40.778" v="475" actId="1076"/>
          <ac:grpSpMkLst>
            <pc:docMk/>
            <pc:sldMk cId="0" sldId="262"/>
            <ac:grpSpMk id="16" creationId="{00000000-0000-0000-0000-000000000000}"/>
          </ac:grpSpMkLst>
        </pc:grpChg>
        <pc:grpChg chg="mod">
          <ac:chgData name="RAKSHITH RACHENAHALLI BETTEGOWDA" userId="S::rbettegowda@deakin.edu.au::aaa9794b-75f8-4ce4-9544-e46fb5c25c6d" providerId="AD" clId="Web-{18D56F03-D0C9-43D8-9FE6-91D1C7F0AE0C}" dt="2021-11-24T07:56:40.794" v="476" actId="1076"/>
          <ac:grpSpMkLst>
            <pc:docMk/>
            <pc:sldMk cId="0" sldId="262"/>
            <ac:grpSpMk id="19" creationId="{00000000-0000-0000-0000-000000000000}"/>
          </ac:grpSpMkLst>
        </pc:grpChg>
        <pc:grpChg chg="mod">
          <ac:chgData name="RAKSHITH RACHENAHALLI BETTEGOWDA" userId="S::rbettegowda@deakin.edu.au::aaa9794b-75f8-4ce4-9544-e46fb5c25c6d" providerId="AD" clId="Web-{18D56F03-D0C9-43D8-9FE6-91D1C7F0AE0C}" dt="2021-11-24T07:56:40.825" v="477" actId="1076"/>
          <ac:grpSpMkLst>
            <pc:docMk/>
            <pc:sldMk cId="0" sldId="262"/>
            <ac:grpSpMk id="22" creationId="{00000000-0000-0000-0000-000000000000}"/>
          </ac:grpSpMkLst>
        </pc:grpChg>
        <pc:grpChg chg="mod">
          <ac:chgData name="RAKSHITH RACHENAHALLI BETTEGOWDA" userId="S::rbettegowda@deakin.edu.au::aaa9794b-75f8-4ce4-9544-e46fb5c25c6d" providerId="AD" clId="Web-{18D56F03-D0C9-43D8-9FE6-91D1C7F0AE0C}" dt="2021-11-24T07:56:40.841" v="478" actId="1076"/>
          <ac:grpSpMkLst>
            <pc:docMk/>
            <pc:sldMk cId="0" sldId="262"/>
            <ac:grpSpMk id="25" creationId="{00000000-0000-0000-0000-000000000000}"/>
          </ac:grpSpMkLst>
        </pc:grpChg>
        <pc:grpChg chg="mod">
          <ac:chgData name="RAKSHITH RACHENAHALLI BETTEGOWDA" userId="S::rbettegowda@deakin.edu.au::aaa9794b-75f8-4ce4-9544-e46fb5c25c6d" providerId="AD" clId="Web-{18D56F03-D0C9-43D8-9FE6-91D1C7F0AE0C}" dt="2021-11-24T07:56:40.857" v="479" actId="1076"/>
          <ac:grpSpMkLst>
            <pc:docMk/>
            <pc:sldMk cId="0" sldId="262"/>
            <ac:grpSpMk id="28" creationId="{00000000-0000-0000-0000-000000000000}"/>
          </ac:grpSpMkLst>
        </pc:grpChg>
        <pc:grpChg chg="mod">
          <ac:chgData name="RAKSHITH RACHENAHALLI BETTEGOWDA" userId="S::rbettegowda@deakin.edu.au::aaa9794b-75f8-4ce4-9544-e46fb5c25c6d" providerId="AD" clId="Web-{18D56F03-D0C9-43D8-9FE6-91D1C7F0AE0C}" dt="2021-11-24T07:56:40.888" v="480" actId="1076"/>
          <ac:grpSpMkLst>
            <pc:docMk/>
            <pc:sldMk cId="0" sldId="262"/>
            <ac:grpSpMk id="31" creationId="{00000000-0000-0000-0000-000000000000}"/>
          </ac:grpSpMkLst>
        </pc:grpChg>
        <pc:grpChg chg="mod">
          <ac:chgData name="RAKSHITH RACHENAHALLI BETTEGOWDA" userId="S::rbettegowda@deakin.edu.au::aaa9794b-75f8-4ce4-9544-e46fb5c25c6d" providerId="AD" clId="Web-{18D56F03-D0C9-43D8-9FE6-91D1C7F0AE0C}" dt="2021-11-24T07:56:40.903" v="481" actId="1076"/>
          <ac:grpSpMkLst>
            <pc:docMk/>
            <pc:sldMk cId="0" sldId="262"/>
            <ac:grpSpMk id="34" creationId="{00000000-0000-0000-0000-000000000000}"/>
          </ac:grpSpMkLst>
        </pc:grpChg>
        <pc:grpChg chg="mod">
          <ac:chgData name="RAKSHITH RACHENAHALLI BETTEGOWDA" userId="S::rbettegowda@deakin.edu.au::aaa9794b-75f8-4ce4-9544-e46fb5c25c6d" providerId="AD" clId="Web-{18D56F03-D0C9-43D8-9FE6-91D1C7F0AE0C}" dt="2021-11-24T07:56:40.950" v="483" actId="1076"/>
          <ac:grpSpMkLst>
            <pc:docMk/>
            <pc:sldMk cId="0" sldId="262"/>
            <ac:grpSpMk id="39" creationId="{00000000-0000-0000-0000-000000000000}"/>
          </ac:grpSpMkLst>
        </pc:grpChg>
        <pc:grpChg chg="mod">
          <ac:chgData name="RAKSHITH RACHENAHALLI BETTEGOWDA" userId="S::rbettegowda@deakin.edu.au::aaa9794b-75f8-4ce4-9544-e46fb5c25c6d" providerId="AD" clId="Web-{18D56F03-D0C9-43D8-9FE6-91D1C7F0AE0C}" dt="2021-11-24T07:56:40.966" v="484" actId="1076"/>
          <ac:grpSpMkLst>
            <pc:docMk/>
            <pc:sldMk cId="0" sldId="262"/>
            <ac:grpSpMk id="42" creationId="{00000000-0000-0000-0000-000000000000}"/>
          </ac:grpSpMkLst>
        </pc:grpChg>
        <pc:grpChg chg="mod">
          <ac:chgData name="RAKSHITH RACHENAHALLI BETTEGOWDA" userId="S::rbettegowda@deakin.edu.au::aaa9794b-75f8-4ce4-9544-e46fb5c25c6d" providerId="AD" clId="Web-{18D56F03-D0C9-43D8-9FE6-91D1C7F0AE0C}" dt="2021-11-24T07:56:40.982" v="485" actId="1076"/>
          <ac:grpSpMkLst>
            <pc:docMk/>
            <pc:sldMk cId="0" sldId="262"/>
            <ac:grpSpMk id="45" creationId="{00000000-0000-0000-0000-000000000000}"/>
          </ac:grpSpMkLst>
        </pc:grpChg>
        <pc:grpChg chg="mod">
          <ac:chgData name="RAKSHITH RACHENAHALLI BETTEGOWDA" userId="S::rbettegowda@deakin.edu.au::aaa9794b-75f8-4ce4-9544-e46fb5c25c6d" providerId="AD" clId="Web-{18D56F03-D0C9-43D8-9FE6-91D1C7F0AE0C}" dt="2021-11-24T07:56:41.013" v="486" actId="1076"/>
          <ac:grpSpMkLst>
            <pc:docMk/>
            <pc:sldMk cId="0" sldId="262"/>
            <ac:grpSpMk id="48" creationId="{00000000-0000-0000-0000-000000000000}"/>
          </ac:grpSpMkLst>
        </pc:grpChg>
        <pc:grpChg chg="mod">
          <ac:chgData name="RAKSHITH RACHENAHALLI BETTEGOWDA" userId="S::rbettegowda@deakin.edu.au::aaa9794b-75f8-4ce4-9544-e46fb5c25c6d" providerId="AD" clId="Web-{18D56F03-D0C9-43D8-9FE6-91D1C7F0AE0C}" dt="2021-11-24T07:56:41.028" v="487" actId="1076"/>
          <ac:grpSpMkLst>
            <pc:docMk/>
            <pc:sldMk cId="0" sldId="262"/>
            <ac:grpSpMk id="51" creationId="{00000000-0000-0000-0000-000000000000}"/>
          </ac:grpSpMkLst>
        </pc:grpChg>
        <pc:grpChg chg="mod">
          <ac:chgData name="RAKSHITH RACHENAHALLI BETTEGOWDA" userId="S::rbettegowda@deakin.edu.au::aaa9794b-75f8-4ce4-9544-e46fb5c25c6d" providerId="AD" clId="Web-{18D56F03-D0C9-43D8-9FE6-91D1C7F0AE0C}" dt="2021-11-24T07:56:41.107" v="491" actId="1076"/>
          <ac:grpSpMkLst>
            <pc:docMk/>
            <pc:sldMk cId="0" sldId="262"/>
            <ac:grpSpMk id="57" creationId="{00000000-0000-0000-0000-000000000000}"/>
          </ac:grpSpMkLst>
        </pc:grpChg>
        <pc:grpChg chg="mod">
          <ac:chgData name="RAKSHITH RACHENAHALLI BETTEGOWDA" userId="S::rbettegowda@deakin.edu.au::aaa9794b-75f8-4ce4-9544-e46fb5c25c6d" providerId="AD" clId="Web-{18D56F03-D0C9-43D8-9FE6-91D1C7F0AE0C}" dt="2021-11-24T07:56:41.122" v="492" actId="1076"/>
          <ac:grpSpMkLst>
            <pc:docMk/>
            <pc:sldMk cId="0" sldId="262"/>
            <ac:grpSpMk id="60" creationId="{00000000-0000-0000-0000-000000000000}"/>
          </ac:grpSpMkLst>
        </pc:grpChg>
        <pc:grpChg chg="mod">
          <ac:chgData name="RAKSHITH RACHENAHALLI BETTEGOWDA" userId="S::rbettegowda@deakin.edu.au::aaa9794b-75f8-4ce4-9544-e46fb5c25c6d" providerId="AD" clId="Web-{18D56F03-D0C9-43D8-9FE6-91D1C7F0AE0C}" dt="2021-11-24T07:56:41.247" v="497" actId="1076"/>
          <ac:grpSpMkLst>
            <pc:docMk/>
            <pc:sldMk cId="0" sldId="262"/>
            <ac:grpSpMk id="67" creationId="{00000000-0000-0000-0000-000000000000}"/>
          </ac:grpSpMkLst>
        </pc:grpChg>
        <pc:grpChg chg="mod">
          <ac:chgData name="RAKSHITH RACHENAHALLI BETTEGOWDA" userId="S::rbettegowda@deakin.edu.au::aaa9794b-75f8-4ce4-9544-e46fb5c25c6d" providerId="AD" clId="Web-{18D56F03-D0C9-43D8-9FE6-91D1C7F0AE0C}" dt="2021-11-24T07:56:41.263" v="498" actId="1076"/>
          <ac:grpSpMkLst>
            <pc:docMk/>
            <pc:sldMk cId="0" sldId="262"/>
            <ac:grpSpMk id="70" creationId="{00000000-0000-0000-0000-000000000000}"/>
          </ac:grpSpMkLst>
        </pc:grpChg>
      </pc:sldChg>
      <pc:sldChg chg="addSp delSp modSp add replId">
        <pc:chgData name="RAKSHITH RACHENAHALLI BETTEGOWDA" userId="S::rbettegowda@deakin.edu.au::aaa9794b-75f8-4ce4-9544-e46fb5c25c6d" providerId="AD" clId="Web-{18D56F03-D0C9-43D8-9FE6-91D1C7F0AE0C}" dt="2021-11-24T07:48:57.597" v="115" actId="1076"/>
        <pc:sldMkLst>
          <pc:docMk/>
          <pc:sldMk cId="3315825955" sldId="270"/>
        </pc:sldMkLst>
        <pc:spChg chg="mod">
          <ac:chgData name="RAKSHITH RACHENAHALLI BETTEGOWDA" userId="S::rbettegowda@deakin.edu.au::aaa9794b-75f8-4ce4-9544-e46fb5c25c6d" providerId="AD" clId="Web-{18D56F03-D0C9-43D8-9FE6-91D1C7F0AE0C}" dt="2021-11-24T07:42:43.232" v="7" actId="20577"/>
          <ac:spMkLst>
            <pc:docMk/>
            <pc:sldMk cId="3315825955" sldId="270"/>
            <ac:spMk id="6" creationId="{00000000-0000-0000-0000-000000000000}"/>
          </ac:spMkLst>
        </pc:spChg>
        <pc:spChg chg="del">
          <ac:chgData name="RAKSHITH RACHENAHALLI BETTEGOWDA" userId="S::rbettegowda@deakin.edu.au::aaa9794b-75f8-4ce4-9544-e46fb5c25c6d" providerId="AD" clId="Web-{18D56F03-D0C9-43D8-9FE6-91D1C7F0AE0C}" dt="2021-11-24T07:42:49.655" v="35"/>
          <ac:spMkLst>
            <pc:docMk/>
            <pc:sldMk cId="3315825955" sldId="270"/>
            <ac:spMk id="8" creationId="{00000000-0000-0000-0000-000000000000}"/>
          </ac:spMkLst>
        </pc:spChg>
        <pc:spChg chg="del">
          <ac:chgData name="RAKSHITH RACHENAHALLI BETTEGOWDA" userId="S::rbettegowda@deakin.edu.au::aaa9794b-75f8-4ce4-9544-e46fb5c25c6d" providerId="AD" clId="Web-{18D56F03-D0C9-43D8-9FE6-91D1C7F0AE0C}" dt="2021-11-24T07:42:49.655" v="33"/>
          <ac:spMkLst>
            <pc:docMk/>
            <pc:sldMk cId="3315825955" sldId="270"/>
            <ac:spMk id="12" creationId="{00000000-0000-0000-0000-000000000000}"/>
          </ac:spMkLst>
        </pc:spChg>
        <pc:spChg chg="del">
          <ac:chgData name="RAKSHITH RACHENAHALLI BETTEGOWDA" userId="S::rbettegowda@deakin.edu.au::aaa9794b-75f8-4ce4-9544-e46fb5c25c6d" providerId="AD" clId="Web-{18D56F03-D0C9-43D8-9FE6-91D1C7F0AE0C}" dt="2021-11-24T07:42:49.655" v="24"/>
          <ac:spMkLst>
            <pc:docMk/>
            <pc:sldMk cId="3315825955" sldId="270"/>
            <ac:spMk id="37" creationId="{00000000-0000-0000-0000-000000000000}"/>
          </ac:spMkLst>
        </pc:spChg>
        <pc:spChg chg="mod">
          <ac:chgData name="RAKSHITH RACHENAHALLI BETTEGOWDA" userId="S::rbettegowda@deakin.edu.au::aaa9794b-75f8-4ce4-9544-e46fb5c25c6d" providerId="AD" clId="Web-{18D56F03-D0C9-43D8-9FE6-91D1C7F0AE0C}" dt="2021-11-24T07:48:41.800" v="106" actId="20577"/>
          <ac:spMkLst>
            <pc:docMk/>
            <pc:sldMk cId="3315825955" sldId="270"/>
            <ac:spMk id="38" creationId="{00000000-0000-0000-0000-000000000000}"/>
          </ac:spMkLst>
        </pc:spChg>
        <pc:spChg chg="del">
          <ac:chgData name="RAKSHITH RACHENAHALLI BETTEGOWDA" userId="S::rbettegowda@deakin.edu.au::aaa9794b-75f8-4ce4-9544-e46fb5c25c6d" providerId="AD" clId="Web-{18D56F03-D0C9-43D8-9FE6-91D1C7F0AE0C}" dt="2021-11-24T07:42:49.655" v="18"/>
          <ac:spMkLst>
            <pc:docMk/>
            <pc:sldMk cId="3315825955" sldId="270"/>
            <ac:spMk id="54" creationId="{00000000-0000-0000-0000-000000000000}"/>
          </ac:spMkLst>
        </pc:spChg>
        <pc:spChg chg="del">
          <ac:chgData name="RAKSHITH RACHENAHALLI BETTEGOWDA" userId="S::rbettegowda@deakin.edu.au::aaa9794b-75f8-4ce4-9544-e46fb5c25c6d" providerId="AD" clId="Web-{18D56F03-D0C9-43D8-9FE6-91D1C7F0AE0C}" dt="2021-11-24T07:42:49.655" v="17"/>
          <ac:spMkLst>
            <pc:docMk/>
            <pc:sldMk cId="3315825955" sldId="270"/>
            <ac:spMk id="55" creationId="{00000000-0000-0000-0000-000000000000}"/>
          </ac:spMkLst>
        </pc:spChg>
        <pc:spChg chg="del">
          <ac:chgData name="RAKSHITH RACHENAHALLI BETTEGOWDA" userId="S::rbettegowda@deakin.edu.au::aaa9794b-75f8-4ce4-9544-e46fb5c25c6d" providerId="AD" clId="Web-{18D56F03-D0C9-43D8-9FE6-91D1C7F0AE0C}" dt="2021-11-24T07:42:49.655" v="16"/>
          <ac:spMkLst>
            <pc:docMk/>
            <pc:sldMk cId="3315825955" sldId="270"/>
            <ac:spMk id="56" creationId="{00000000-0000-0000-0000-000000000000}"/>
          </ac:spMkLst>
        </pc:spChg>
        <pc:spChg chg="del">
          <ac:chgData name="RAKSHITH RACHENAHALLI BETTEGOWDA" userId="S::rbettegowda@deakin.edu.au::aaa9794b-75f8-4ce4-9544-e46fb5c25c6d" providerId="AD" clId="Web-{18D56F03-D0C9-43D8-9FE6-91D1C7F0AE0C}" dt="2021-11-24T07:42:49.655" v="13"/>
          <ac:spMkLst>
            <pc:docMk/>
            <pc:sldMk cId="3315825955" sldId="270"/>
            <ac:spMk id="63" creationId="{00000000-0000-0000-0000-000000000000}"/>
          </ac:spMkLst>
        </pc:spChg>
        <pc:spChg chg="del">
          <ac:chgData name="RAKSHITH RACHENAHALLI BETTEGOWDA" userId="S::rbettegowda@deakin.edu.au::aaa9794b-75f8-4ce4-9544-e46fb5c25c6d" providerId="AD" clId="Web-{18D56F03-D0C9-43D8-9FE6-91D1C7F0AE0C}" dt="2021-11-24T07:42:49.655" v="12"/>
          <ac:spMkLst>
            <pc:docMk/>
            <pc:sldMk cId="3315825955" sldId="270"/>
            <ac:spMk id="64" creationId="{00000000-0000-0000-0000-000000000000}"/>
          </ac:spMkLst>
        </pc:spChg>
        <pc:spChg chg="del">
          <ac:chgData name="RAKSHITH RACHENAHALLI BETTEGOWDA" userId="S::rbettegowda@deakin.edu.au::aaa9794b-75f8-4ce4-9544-e46fb5c25c6d" providerId="AD" clId="Web-{18D56F03-D0C9-43D8-9FE6-91D1C7F0AE0C}" dt="2021-11-24T07:42:49.639" v="11"/>
          <ac:spMkLst>
            <pc:docMk/>
            <pc:sldMk cId="3315825955" sldId="270"/>
            <ac:spMk id="65" creationId="{00000000-0000-0000-0000-000000000000}"/>
          </ac:spMkLst>
        </pc:spChg>
        <pc:spChg chg="del">
          <ac:chgData name="RAKSHITH RACHENAHALLI BETTEGOWDA" userId="S::rbettegowda@deakin.edu.au::aaa9794b-75f8-4ce4-9544-e46fb5c25c6d" providerId="AD" clId="Web-{18D56F03-D0C9-43D8-9FE6-91D1C7F0AE0C}" dt="2021-11-24T07:42:49.639" v="10"/>
          <ac:spMkLst>
            <pc:docMk/>
            <pc:sldMk cId="3315825955" sldId="270"/>
            <ac:spMk id="66" creationId="{00000000-0000-0000-0000-000000000000}"/>
          </ac:spMkLst>
        </pc:spChg>
        <pc:spChg chg="add del mod">
          <ac:chgData name="RAKSHITH RACHENAHALLI BETTEGOWDA" userId="S::rbettegowda@deakin.edu.au::aaa9794b-75f8-4ce4-9544-e46fb5c25c6d" providerId="AD" clId="Web-{18D56F03-D0C9-43D8-9FE6-91D1C7F0AE0C}" dt="2021-11-24T07:46:30.870" v="72"/>
          <ac:spMkLst>
            <pc:docMk/>
            <pc:sldMk cId="3315825955" sldId="270"/>
            <ac:spMk id="73" creationId="{FE5853A9-F304-4CB7-8B38-A570EC7CA0C9}"/>
          </ac:spMkLst>
        </pc:spChg>
        <pc:spChg chg="add mod">
          <ac:chgData name="RAKSHITH RACHENAHALLI BETTEGOWDA" userId="S::rbettegowda@deakin.edu.au::aaa9794b-75f8-4ce4-9544-e46fb5c25c6d" providerId="AD" clId="Web-{18D56F03-D0C9-43D8-9FE6-91D1C7F0AE0C}" dt="2021-11-24T07:48:53.425" v="114" actId="1076"/>
          <ac:spMkLst>
            <pc:docMk/>
            <pc:sldMk cId="3315825955" sldId="270"/>
            <ac:spMk id="74" creationId="{BCD46395-830A-4384-9970-0C71603AD741}"/>
          </ac:spMkLst>
        </pc:spChg>
        <pc:spChg chg="add mod">
          <ac:chgData name="RAKSHITH RACHENAHALLI BETTEGOWDA" userId="S::rbettegowda@deakin.edu.au::aaa9794b-75f8-4ce4-9544-e46fb5c25c6d" providerId="AD" clId="Web-{18D56F03-D0C9-43D8-9FE6-91D1C7F0AE0C}" dt="2021-11-24T07:48:57.597" v="115" actId="1076"/>
          <ac:spMkLst>
            <pc:docMk/>
            <pc:sldMk cId="3315825955" sldId="270"/>
            <ac:spMk id="75" creationId="{B2980FE7-0160-4424-B760-4624A96EE690}"/>
          </ac:spMkLst>
        </pc:spChg>
        <pc:grpChg chg="del">
          <ac:chgData name="RAKSHITH RACHENAHALLI BETTEGOWDA" userId="S::rbettegowda@deakin.edu.au::aaa9794b-75f8-4ce4-9544-e46fb5c25c6d" providerId="AD" clId="Web-{18D56F03-D0C9-43D8-9FE6-91D1C7F0AE0C}" dt="2021-11-24T07:42:49.655" v="34"/>
          <ac:grpSpMkLst>
            <pc:docMk/>
            <pc:sldMk cId="3315825955" sldId="270"/>
            <ac:grpSpMk id="9" creationId="{00000000-0000-0000-0000-000000000000}"/>
          </ac:grpSpMkLst>
        </pc:grpChg>
        <pc:grpChg chg="del">
          <ac:chgData name="RAKSHITH RACHENAHALLI BETTEGOWDA" userId="S::rbettegowda@deakin.edu.au::aaa9794b-75f8-4ce4-9544-e46fb5c25c6d" providerId="AD" clId="Web-{18D56F03-D0C9-43D8-9FE6-91D1C7F0AE0C}" dt="2021-11-24T07:42:49.655" v="32"/>
          <ac:grpSpMkLst>
            <pc:docMk/>
            <pc:sldMk cId="3315825955" sldId="270"/>
            <ac:grpSpMk id="13" creationId="{00000000-0000-0000-0000-000000000000}"/>
          </ac:grpSpMkLst>
        </pc:grpChg>
        <pc:grpChg chg="del">
          <ac:chgData name="RAKSHITH RACHENAHALLI BETTEGOWDA" userId="S::rbettegowda@deakin.edu.au::aaa9794b-75f8-4ce4-9544-e46fb5c25c6d" providerId="AD" clId="Web-{18D56F03-D0C9-43D8-9FE6-91D1C7F0AE0C}" dt="2021-11-24T07:42:49.655" v="31"/>
          <ac:grpSpMkLst>
            <pc:docMk/>
            <pc:sldMk cId="3315825955" sldId="270"/>
            <ac:grpSpMk id="16" creationId="{00000000-0000-0000-0000-000000000000}"/>
          </ac:grpSpMkLst>
        </pc:grpChg>
        <pc:grpChg chg="del">
          <ac:chgData name="RAKSHITH RACHENAHALLI BETTEGOWDA" userId="S::rbettegowda@deakin.edu.au::aaa9794b-75f8-4ce4-9544-e46fb5c25c6d" providerId="AD" clId="Web-{18D56F03-D0C9-43D8-9FE6-91D1C7F0AE0C}" dt="2021-11-24T07:42:49.655" v="30"/>
          <ac:grpSpMkLst>
            <pc:docMk/>
            <pc:sldMk cId="3315825955" sldId="270"/>
            <ac:grpSpMk id="19" creationId="{00000000-0000-0000-0000-000000000000}"/>
          </ac:grpSpMkLst>
        </pc:grpChg>
        <pc:grpChg chg="del">
          <ac:chgData name="RAKSHITH RACHENAHALLI BETTEGOWDA" userId="S::rbettegowda@deakin.edu.au::aaa9794b-75f8-4ce4-9544-e46fb5c25c6d" providerId="AD" clId="Web-{18D56F03-D0C9-43D8-9FE6-91D1C7F0AE0C}" dt="2021-11-24T07:42:49.655" v="29"/>
          <ac:grpSpMkLst>
            <pc:docMk/>
            <pc:sldMk cId="3315825955" sldId="270"/>
            <ac:grpSpMk id="22" creationId="{00000000-0000-0000-0000-000000000000}"/>
          </ac:grpSpMkLst>
        </pc:grpChg>
        <pc:grpChg chg="del">
          <ac:chgData name="RAKSHITH RACHENAHALLI BETTEGOWDA" userId="S::rbettegowda@deakin.edu.au::aaa9794b-75f8-4ce4-9544-e46fb5c25c6d" providerId="AD" clId="Web-{18D56F03-D0C9-43D8-9FE6-91D1C7F0AE0C}" dt="2021-11-24T07:42:49.655" v="28"/>
          <ac:grpSpMkLst>
            <pc:docMk/>
            <pc:sldMk cId="3315825955" sldId="270"/>
            <ac:grpSpMk id="25" creationId="{00000000-0000-0000-0000-000000000000}"/>
          </ac:grpSpMkLst>
        </pc:grpChg>
        <pc:grpChg chg="del">
          <ac:chgData name="RAKSHITH RACHENAHALLI BETTEGOWDA" userId="S::rbettegowda@deakin.edu.au::aaa9794b-75f8-4ce4-9544-e46fb5c25c6d" providerId="AD" clId="Web-{18D56F03-D0C9-43D8-9FE6-91D1C7F0AE0C}" dt="2021-11-24T07:42:49.655" v="27"/>
          <ac:grpSpMkLst>
            <pc:docMk/>
            <pc:sldMk cId="3315825955" sldId="270"/>
            <ac:grpSpMk id="28" creationId="{00000000-0000-0000-0000-000000000000}"/>
          </ac:grpSpMkLst>
        </pc:grpChg>
        <pc:grpChg chg="del">
          <ac:chgData name="RAKSHITH RACHENAHALLI BETTEGOWDA" userId="S::rbettegowda@deakin.edu.au::aaa9794b-75f8-4ce4-9544-e46fb5c25c6d" providerId="AD" clId="Web-{18D56F03-D0C9-43D8-9FE6-91D1C7F0AE0C}" dt="2021-11-24T07:42:49.655" v="26"/>
          <ac:grpSpMkLst>
            <pc:docMk/>
            <pc:sldMk cId="3315825955" sldId="270"/>
            <ac:grpSpMk id="31" creationId="{00000000-0000-0000-0000-000000000000}"/>
          </ac:grpSpMkLst>
        </pc:grpChg>
        <pc:grpChg chg="del">
          <ac:chgData name="RAKSHITH RACHENAHALLI BETTEGOWDA" userId="S::rbettegowda@deakin.edu.au::aaa9794b-75f8-4ce4-9544-e46fb5c25c6d" providerId="AD" clId="Web-{18D56F03-D0C9-43D8-9FE6-91D1C7F0AE0C}" dt="2021-11-24T07:42:49.655" v="25"/>
          <ac:grpSpMkLst>
            <pc:docMk/>
            <pc:sldMk cId="3315825955" sldId="270"/>
            <ac:grpSpMk id="34" creationId="{00000000-0000-0000-0000-000000000000}"/>
          </ac:grpSpMkLst>
        </pc:grpChg>
        <pc:grpChg chg="del">
          <ac:chgData name="RAKSHITH RACHENAHALLI BETTEGOWDA" userId="S::rbettegowda@deakin.edu.au::aaa9794b-75f8-4ce4-9544-e46fb5c25c6d" providerId="AD" clId="Web-{18D56F03-D0C9-43D8-9FE6-91D1C7F0AE0C}" dt="2021-11-24T07:42:49.655" v="23"/>
          <ac:grpSpMkLst>
            <pc:docMk/>
            <pc:sldMk cId="3315825955" sldId="270"/>
            <ac:grpSpMk id="39" creationId="{00000000-0000-0000-0000-000000000000}"/>
          </ac:grpSpMkLst>
        </pc:grpChg>
        <pc:grpChg chg="del">
          <ac:chgData name="RAKSHITH RACHENAHALLI BETTEGOWDA" userId="S::rbettegowda@deakin.edu.au::aaa9794b-75f8-4ce4-9544-e46fb5c25c6d" providerId="AD" clId="Web-{18D56F03-D0C9-43D8-9FE6-91D1C7F0AE0C}" dt="2021-11-24T07:42:49.655" v="22"/>
          <ac:grpSpMkLst>
            <pc:docMk/>
            <pc:sldMk cId="3315825955" sldId="270"/>
            <ac:grpSpMk id="42" creationId="{00000000-0000-0000-0000-000000000000}"/>
          </ac:grpSpMkLst>
        </pc:grpChg>
        <pc:grpChg chg="del">
          <ac:chgData name="RAKSHITH RACHENAHALLI BETTEGOWDA" userId="S::rbettegowda@deakin.edu.au::aaa9794b-75f8-4ce4-9544-e46fb5c25c6d" providerId="AD" clId="Web-{18D56F03-D0C9-43D8-9FE6-91D1C7F0AE0C}" dt="2021-11-24T07:42:49.655" v="21"/>
          <ac:grpSpMkLst>
            <pc:docMk/>
            <pc:sldMk cId="3315825955" sldId="270"/>
            <ac:grpSpMk id="45" creationId="{00000000-0000-0000-0000-000000000000}"/>
          </ac:grpSpMkLst>
        </pc:grpChg>
        <pc:grpChg chg="del">
          <ac:chgData name="RAKSHITH RACHENAHALLI BETTEGOWDA" userId="S::rbettegowda@deakin.edu.au::aaa9794b-75f8-4ce4-9544-e46fb5c25c6d" providerId="AD" clId="Web-{18D56F03-D0C9-43D8-9FE6-91D1C7F0AE0C}" dt="2021-11-24T07:42:49.655" v="20"/>
          <ac:grpSpMkLst>
            <pc:docMk/>
            <pc:sldMk cId="3315825955" sldId="270"/>
            <ac:grpSpMk id="48" creationId="{00000000-0000-0000-0000-000000000000}"/>
          </ac:grpSpMkLst>
        </pc:grpChg>
        <pc:grpChg chg="del">
          <ac:chgData name="RAKSHITH RACHENAHALLI BETTEGOWDA" userId="S::rbettegowda@deakin.edu.au::aaa9794b-75f8-4ce4-9544-e46fb5c25c6d" providerId="AD" clId="Web-{18D56F03-D0C9-43D8-9FE6-91D1C7F0AE0C}" dt="2021-11-24T07:42:49.655" v="19"/>
          <ac:grpSpMkLst>
            <pc:docMk/>
            <pc:sldMk cId="3315825955" sldId="270"/>
            <ac:grpSpMk id="51" creationId="{00000000-0000-0000-0000-000000000000}"/>
          </ac:grpSpMkLst>
        </pc:grpChg>
        <pc:grpChg chg="del">
          <ac:chgData name="RAKSHITH RACHENAHALLI BETTEGOWDA" userId="S::rbettegowda@deakin.edu.au::aaa9794b-75f8-4ce4-9544-e46fb5c25c6d" providerId="AD" clId="Web-{18D56F03-D0C9-43D8-9FE6-91D1C7F0AE0C}" dt="2021-11-24T07:42:49.655" v="15"/>
          <ac:grpSpMkLst>
            <pc:docMk/>
            <pc:sldMk cId="3315825955" sldId="270"/>
            <ac:grpSpMk id="57" creationId="{00000000-0000-0000-0000-000000000000}"/>
          </ac:grpSpMkLst>
        </pc:grpChg>
        <pc:grpChg chg="del">
          <ac:chgData name="RAKSHITH RACHENAHALLI BETTEGOWDA" userId="S::rbettegowda@deakin.edu.au::aaa9794b-75f8-4ce4-9544-e46fb5c25c6d" providerId="AD" clId="Web-{18D56F03-D0C9-43D8-9FE6-91D1C7F0AE0C}" dt="2021-11-24T07:42:49.655" v="14"/>
          <ac:grpSpMkLst>
            <pc:docMk/>
            <pc:sldMk cId="3315825955" sldId="270"/>
            <ac:grpSpMk id="60" creationId="{00000000-0000-0000-0000-000000000000}"/>
          </ac:grpSpMkLst>
        </pc:grpChg>
        <pc:grpChg chg="del">
          <ac:chgData name="RAKSHITH RACHENAHALLI BETTEGOWDA" userId="S::rbettegowda@deakin.edu.au::aaa9794b-75f8-4ce4-9544-e46fb5c25c6d" providerId="AD" clId="Web-{18D56F03-D0C9-43D8-9FE6-91D1C7F0AE0C}" dt="2021-11-24T07:42:49.639" v="9"/>
          <ac:grpSpMkLst>
            <pc:docMk/>
            <pc:sldMk cId="3315825955" sldId="270"/>
            <ac:grpSpMk id="67" creationId="{00000000-0000-0000-0000-000000000000}"/>
          </ac:grpSpMkLst>
        </pc:grpChg>
        <pc:grpChg chg="del">
          <ac:chgData name="RAKSHITH RACHENAHALLI BETTEGOWDA" userId="S::rbettegowda@deakin.edu.au::aaa9794b-75f8-4ce4-9544-e46fb5c25c6d" providerId="AD" clId="Web-{18D56F03-D0C9-43D8-9FE6-91D1C7F0AE0C}" dt="2021-11-24T07:42:49.639" v="8"/>
          <ac:grpSpMkLst>
            <pc:docMk/>
            <pc:sldMk cId="3315825955" sldId="270"/>
            <ac:grpSpMk id="70" creationId="{00000000-0000-0000-0000-000000000000}"/>
          </ac:grpSpMkLst>
        </pc:grpChg>
      </pc:sldChg>
    </pc:docChg>
  </pc:docChgLst>
  <pc:docChgLst>
    <pc:chgData name="RAKSHITH RACHENAHALLI BETTEGOWDA" userId="S::rbettegowda@deakin.edu.au::aaa9794b-75f8-4ce4-9544-e46fb5c25c6d" providerId="AD" clId="Web-{942331EA-29A6-41E2-BC8A-7C784A8D7E3D}"/>
    <pc:docChg chg="modSld">
      <pc:chgData name="RAKSHITH RACHENAHALLI BETTEGOWDA" userId="S::rbettegowda@deakin.edu.au::aaa9794b-75f8-4ce4-9544-e46fb5c25c6d" providerId="AD" clId="Web-{942331EA-29A6-41E2-BC8A-7C784A8D7E3D}" dt="2021-11-21T12:55:48.428" v="0" actId="20577"/>
      <pc:docMkLst>
        <pc:docMk/>
      </pc:docMkLst>
      <pc:sldChg chg="modSp">
        <pc:chgData name="RAKSHITH RACHENAHALLI BETTEGOWDA" userId="S::rbettegowda@deakin.edu.au::aaa9794b-75f8-4ce4-9544-e46fb5c25c6d" providerId="AD" clId="Web-{942331EA-29A6-41E2-BC8A-7C784A8D7E3D}" dt="2021-11-21T12:55:48.428" v="0" actId="20577"/>
        <pc:sldMkLst>
          <pc:docMk/>
          <pc:sldMk cId="0" sldId="260"/>
        </pc:sldMkLst>
        <pc:spChg chg="mod">
          <ac:chgData name="RAKSHITH RACHENAHALLI BETTEGOWDA" userId="S::rbettegowda@deakin.edu.au::aaa9794b-75f8-4ce4-9544-e46fb5c25c6d" providerId="AD" clId="Web-{942331EA-29A6-41E2-BC8A-7C784A8D7E3D}" dt="2021-11-21T12:55:48.428" v="0" actId="20577"/>
          <ac:spMkLst>
            <pc:docMk/>
            <pc:sldMk cId="0" sldId="260"/>
            <ac:spMk id="76" creationId="{00000000-0000-0000-0000-000000000000}"/>
          </ac:spMkLst>
        </pc:spChg>
      </pc:sldChg>
    </pc:docChg>
  </pc:docChgLst>
  <pc:docChgLst>
    <pc:chgData name="RAKSHITH RACHENAHALLI BETTEGOWDA" userId="S::rbettegowda@deakin.edu.au::aaa9794b-75f8-4ce4-9544-e46fb5c25c6d" providerId="AD" clId="Web-{C526B214-8FB6-4552-8D62-735FF71CFED7}"/>
    <pc:docChg chg="modSld">
      <pc:chgData name="RAKSHITH RACHENAHALLI BETTEGOWDA" userId="S::rbettegowda@deakin.edu.au::aaa9794b-75f8-4ce4-9544-e46fb5c25c6d" providerId="AD" clId="Web-{C526B214-8FB6-4552-8D62-735FF71CFED7}" dt="2021-11-25T04:17:04.873" v="0" actId="14100"/>
      <pc:docMkLst>
        <pc:docMk/>
      </pc:docMkLst>
      <pc:sldChg chg="modSp">
        <pc:chgData name="RAKSHITH RACHENAHALLI BETTEGOWDA" userId="S::rbettegowda@deakin.edu.au::aaa9794b-75f8-4ce4-9544-e46fb5c25c6d" providerId="AD" clId="Web-{C526B214-8FB6-4552-8D62-735FF71CFED7}" dt="2021-11-25T04:17:04.873" v="0" actId="14100"/>
        <pc:sldMkLst>
          <pc:docMk/>
          <pc:sldMk cId="0" sldId="262"/>
        </pc:sldMkLst>
        <pc:spChg chg="mod">
          <ac:chgData name="RAKSHITH RACHENAHALLI BETTEGOWDA" userId="S::rbettegowda@deakin.edu.au::aaa9794b-75f8-4ce4-9544-e46fb5c25c6d" providerId="AD" clId="Web-{C526B214-8FB6-4552-8D62-735FF71CFED7}" dt="2021-11-25T04:17:04.873" v="0" actId="14100"/>
          <ac:spMkLst>
            <pc:docMk/>
            <pc:sldMk cId="0" sldId="262"/>
            <ac:spMk id="18" creationId="{00000000-0000-0000-0000-000000000000}"/>
          </ac:spMkLst>
        </pc:spChg>
      </pc:sldChg>
    </pc:docChg>
  </pc:docChgLst>
  <pc:docChgLst>
    <pc:chgData name="RAKSHITH RACHENAHALLI BETTEGOWDA" userId="S::rbettegowda@deakin.edu.au::aaa9794b-75f8-4ce4-9544-e46fb5c25c6d" providerId="AD" clId="Web-{C104EE68-0C78-4E01-AA1E-189B291A0D65}"/>
    <pc:docChg chg="modSld">
      <pc:chgData name="RAKSHITH RACHENAHALLI BETTEGOWDA" userId="S::rbettegowda@deakin.edu.au::aaa9794b-75f8-4ce4-9544-e46fb5c25c6d" providerId="AD" clId="Web-{C104EE68-0C78-4E01-AA1E-189B291A0D65}" dt="2021-11-25T05:00:18.477" v="58" actId="14100"/>
      <pc:docMkLst>
        <pc:docMk/>
      </pc:docMkLst>
      <pc:sldChg chg="addSp delSp modSp">
        <pc:chgData name="RAKSHITH RACHENAHALLI BETTEGOWDA" userId="S::rbettegowda@deakin.edu.au::aaa9794b-75f8-4ce4-9544-e46fb5c25c6d" providerId="AD" clId="Web-{C104EE68-0C78-4E01-AA1E-189B291A0D65}" dt="2021-11-25T05:00:18.477" v="58" actId="14100"/>
        <pc:sldMkLst>
          <pc:docMk/>
          <pc:sldMk cId="0" sldId="261"/>
        </pc:sldMkLst>
        <pc:spChg chg="mod">
          <ac:chgData name="RAKSHITH RACHENAHALLI BETTEGOWDA" userId="S::rbettegowda@deakin.edu.au::aaa9794b-75f8-4ce4-9544-e46fb5c25c6d" providerId="AD" clId="Web-{C104EE68-0C78-4E01-AA1E-189B291A0D65}" dt="2021-11-25T04:54:45.844" v="17" actId="1076"/>
          <ac:spMkLst>
            <pc:docMk/>
            <pc:sldMk cId="0" sldId="261"/>
            <ac:spMk id="12" creationId="{C0A6D952-B3E0-4404-A6CF-81B412240E80}"/>
          </ac:spMkLst>
        </pc:spChg>
        <pc:spChg chg="mod">
          <ac:chgData name="RAKSHITH RACHENAHALLI BETTEGOWDA" userId="S::rbettegowda@deakin.edu.au::aaa9794b-75f8-4ce4-9544-e46fb5c25c6d" providerId="AD" clId="Web-{C104EE68-0C78-4E01-AA1E-189B291A0D65}" dt="2021-11-25T04:54:42.469" v="16" actId="1076"/>
          <ac:spMkLst>
            <pc:docMk/>
            <pc:sldMk cId="0" sldId="261"/>
            <ac:spMk id="19" creationId="{487A5C8C-0FB7-457E-869D-0B553C627799}"/>
          </ac:spMkLst>
        </pc:spChg>
        <pc:picChg chg="del">
          <ac:chgData name="RAKSHITH RACHENAHALLI BETTEGOWDA" userId="S::rbettegowda@deakin.edu.au::aaa9794b-75f8-4ce4-9544-e46fb5c25c6d" providerId="AD" clId="Web-{C104EE68-0C78-4E01-AA1E-189B291A0D65}" dt="2021-11-25T04:59:45.117" v="44"/>
          <ac:picMkLst>
            <pc:docMk/>
            <pc:sldMk cId="0" sldId="261"/>
            <ac:picMk id="8" creationId="{45A9FF0A-321A-45F0-998F-8FAB8B719BC0}"/>
          </ac:picMkLst>
        </pc:picChg>
        <pc:picChg chg="mod">
          <ac:chgData name="RAKSHITH RACHENAHALLI BETTEGOWDA" userId="S::rbettegowda@deakin.edu.au::aaa9794b-75f8-4ce4-9544-e46fb5c25c6d" providerId="AD" clId="Web-{C104EE68-0C78-4E01-AA1E-189B291A0D65}" dt="2021-11-25T05:00:15.571" v="57" actId="1076"/>
          <ac:picMkLst>
            <pc:docMk/>
            <pc:sldMk cId="0" sldId="261"/>
            <ac:picMk id="9" creationId="{4399E49C-F223-4B81-BCDE-D741628DBFFB}"/>
          </ac:picMkLst>
        </pc:picChg>
        <pc:picChg chg="mod">
          <ac:chgData name="RAKSHITH RACHENAHALLI BETTEGOWDA" userId="S::rbettegowda@deakin.edu.au::aaa9794b-75f8-4ce4-9544-e46fb5c25c6d" providerId="AD" clId="Web-{C104EE68-0C78-4E01-AA1E-189B291A0D65}" dt="2021-11-25T05:00:12.368" v="56" actId="1076"/>
          <ac:picMkLst>
            <pc:docMk/>
            <pc:sldMk cId="0" sldId="261"/>
            <ac:picMk id="10" creationId="{C44209F9-F6BA-4471-9127-D19978C659B0}"/>
          </ac:picMkLst>
        </pc:picChg>
        <pc:picChg chg="add mod">
          <ac:chgData name="RAKSHITH RACHENAHALLI BETTEGOWDA" userId="S::rbettegowda@deakin.edu.au::aaa9794b-75f8-4ce4-9544-e46fb5c25c6d" providerId="AD" clId="Web-{C104EE68-0C78-4E01-AA1E-189B291A0D65}" dt="2021-11-25T05:00:08.227" v="55" actId="14100"/>
          <ac:picMkLst>
            <pc:docMk/>
            <pc:sldMk cId="0" sldId="261"/>
            <ac:picMk id="11" creationId="{76D8CC0B-3A70-438C-A0C3-D731F7CEE33A}"/>
          </ac:picMkLst>
        </pc:picChg>
        <pc:picChg chg="del">
          <ac:chgData name="RAKSHITH RACHENAHALLI BETTEGOWDA" userId="S::rbettegowda@deakin.edu.au::aaa9794b-75f8-4ce4-9544-e46fb5c25c6d" providerId="AD" clId="Web-{C104EE68-0C78-4E01-AA1E-189B291A0D65}" dt="2021-11-25T04:59:46.633" v="45"/>
          <ac:picMkLst>
            <pc:docMk/>
            <pc:sldMk cId="0" sldId="261"/>
            <ac:picMk id="13" creationId="{A12EEC55-BF5B-4688-87FE-2D8F37307AF9}"/>
          </ac:picMkLst>
        </pc:picChg>
        <pc:picChg chg="mod">
          <ac:chgData name="RAKSHITH RACHENAHALLI BETTEGOWDA" userId="S::rbettegowda@deakin.edu.au::aaa9794b-75f8-4ce4-9544-e46fb5c25c6d" providerId="AD" clId="Web-{C104EE68-0C78-4E01-AA1E-189B291A0D65}" dt="2021-11-25T05:00:18.477" v="58" actId="14100"/>
          <ac:picMkLst>
            <pc:docMk/>
            <pc:sldMk cId="0" sldId="261"/>
            <ac:picMk id="14" creationId="{7C7D69CE-F223-408D-B16C-9C4369AC992A}"/>
          </ac:picMkLst>
        </pc:picChg>
        <pc:picChg chg="add mod">
          <ac:chgData name="RAKSHITH RACHENAHALLI BETTEGOWDA" userId="S::rbettegowda@deakin.edu.au::aaa9794b-75f8-4ce4-9544-e46fb5c25c6d" providerId="AD" clId="Web-{C104EE68-0C78-4E01-AA1E-189B291A0D65}" dt="2021-11-25T05:00:01.070" v="52" actId="1076"/>
          <ac:picMkLst>
            <pc:docMk/>
            <pc:sldMk cId="0" sldId="261"/>
            <ac:picMk id="17" creationId="{6EC0B2D6-380C-4C3B-99F2-E269C9E46431}"/>
          </ac:picMkLst>
        </pc:picChg>
      </pc:sldChg>
      <pc:sldChg chg="modSp">
        <pc:chgData name="RAKSHITH RACHENAHALLI BETTEGOWDA" userId="S::rbettegowda@deakin.edu.au::aaa9794b-75f8-4ce4-9544-e46fb5c25c6d" providerId="AD" clId="Web-{C104EE68-0C78-4E01-AA1E-189B291A0D65}" dt="2021-11-25T04:55:33.392" v="20" actId="14100"/>
        <pc:sldMkLst>
          <pc:docMk/>
          <pc:sldMk cId="0" sldId="262"/>
        </pc:sldMkLst>
        <pc:spChg chg="mod">
          <ac:chgData name="RAKSHITH RACHENAHALLI BETTEGOWDA" userId="S::rbettegowda@deakin.edu.au::aaa9794b-75f8-4ce4-9544-e46fb5c25c6d" providerId="AD" clId="Web-{C104EE68-0C78-4E01-AA1E-189B291A0D65}" dt="2021-11-25T04:55:20.283" v="18" actId="1076"/>
          <ac:spMkLst>
            <pc:docMk/>
            <pc:sldMk cId="0" sldId="262"/>
            <ac:spMk id="18" creationId="{00000000-0000-0000-0000-000000000000}"/>
          </ac:spMkLst>
        </pc:spChg>
        <pc:spChg chg="mod">
          <ac:chgData name="RAKSHITH RACHENAHALLI BETTEGOWDA" userId="S::rbettegowda@deakin.edu.au::aaa9794b-75f8-4ce4-9544-e46fb5c25c6d" providerId="AD" clId="Web-{C104EE68-0C78-4E01-AA1E-189B291A0D65}" dt="2021-11-25T04:55:26.423" v="19" actId="1076"/>
          <ac:spMkLst>
            <pc:docMk/>
            <pc:sldMk cId="0" sldId="262"/>
            <ac:spMk id="47" creationId="{00000000-0000-0000-0000-000000000000}"/>
          </ac:spMkLst>
        </pc:spChg>
        <pc:grpChg chg="mod">
          <ac:chgData name="RAKSHITH RACHENAHALLI BETTEGOWDA" userId="S::rbettegowda@deakin.edu.au::aaa9794b-75f8-4ce4-9544-e46fb5c25c6d" providerId="AD" clId="Web-{C104EE68-0C78-4E01-AA1E-189B291A0D65}" dt="2021-11-25T04:55:33.392" v="20" actId="14100"/>
          <ac:grpSpMkLst>
            <pc:docMk/>
            <pc:sldMk cId="0" sldId="262"/>
            <ac:grpSpMk id="80" creationId="{A5319C0A-35BA-4C27-9FF6-8C1548C53439}"/>
          </ac:grpSpMkLst>
        </pc:grpChg>
      </pc:sldChg>
      <pc:sldChg chg="addSp delSp modSp">
        <pc:chgData name="RAKSHITH RACHENAHALLI BETTEGOWDA" userId="S::rbettegowda@deakin.edu.au::aaa9794b-75f8-4ce4-9544-e46fb5c25c6d" providerId="AD" clId="Web-{C104EE68-0C78-4E01-AA1E-189B291A0D65}" dt="2021-11-25T04:57:22.207" v="43" actId="20577"/>
        <pc:sldMkLst>
          <pc:docMk/>
          <pc:sldMk cId="0" sldId="266"/>
        </pc:sldMkLst>
        <pc:spChg chg="mod">
          <ac:chgData name="RAKSHITH RACHENAHALLI BETTEGOWDA" userId="S::rbettegowda@deakin.edu.au::aaa9794b-75f8-4ce4-9544-e46fb5c25c6d" providerId="AD" clId="Web-{C104EE68-0C78-4E01-AA1E-189B291A0D65}" dt="2021-11-25T04:57:22.207" v="43" actId="20577"/>
          <ac:spMkLst>
            <pc:docMk/>
            <pc:sldMk cId="0" sldId="266"/>
            <ac:spMk id="10" creationId="{00000000-0000-0000-0000-000000000000}"/>
          </ac:spMkLst>
        </pc:spChg>
        <pc:picChg chg="del">
          <ac:chgData name="RAKSHITH RACHENAHALLI BETTEGOWDA" userId="S::rbettegowda@deakin.edu.au::aaa9794b-75f8-4ce4-9544-e46fb5c25c6d" providerId="AD" clId="Web-{C104EE68-0C78-4E01-AA1E-189B291A0D65}" dt="2021-11-25T04:53:07.530" v="0"/>
          <ac:picMkLst>
            <pc:docMk/>
            <pc:sldMk cId="0" sldId="266"/>
            <ac:picMk id="5" creationId="{00000000-0000-0000-0000-000000000000}"/>
          </ac:picMkLst>
        </pc:picChg>
        <pc:picChg chg="mod">
          <ac:chgData name="RAKSHITH RACHENAHALLI BETTEGOWDA" userId="S::rbettegowda@deakin.edu.au::aaa9794b-75f8-4ce4-9544-e46fb5c25c6d" providerId="AD" clId="Web-{C104EE68-0C78-4E01-AA1E-189B291A0D65}" dt="2021-11-25T04:53:40.921" v="15" actId="1076"/>
          <ac:picMkLst>
            <pc:docMk/>
            <pc:sldMk cId="0" sldId="266"/>
            <ac:picMk id="6" creationId="{00000000-0000-0000-0000-000000000000}"/>
          </ac:picMkLst>
        </pc:picChg>
        <pc:picChg chg="add mod">
          <ac:chgData name="RAKSHITH RACHENAHALLI BETTEGOWDA" userId="S::rbettegowda@deakin.edu.au::aaa9794b-75f8-4ce4-9544-e46fb5c25c6d" providerId="AD" clId="Web-{C104EE68-0C78-4E01-AA1E-189B291A0D65}" dt="2021-11-25T04:53:31.858" v="12" actId="1076"/>
          <ac:picMkLst>
            <pc:docMk/>
            <pc:sldMk cId="0" sldId="266"/>
            <ac:picMk id="9" creationId="{1B84CD2E-324E-4800-AFCA-A193EDFF7C24}"/>
          </ac:picMkLst>
        </pc:picChg>
      </pc:sldChg>
      <pc:sldChg chg="modSp">
        <pc:chgData name="RAKSHITH RACHENAHALLI BETTEGOWDA" userId="S::rbettegowda@deakin.edu.au::aaa9794b-75f8-4ce4-9544-e46fb5c25c6d" providerId="AD" clId="Web-{C104EE68-0C78-4E01-AA1E-189B291A0D65}" dt="2021-11-25T04:56:18.987" v="23" actId="14100"/>
        <pc:sldMkLst>
          <pc:docMk/>
          <pc:sldMk cId="3791899356" sldId="271"/>
        </pc:sldMkLst>
        <pc:spChg chg="mod">
          <ac:chgData name="RAKSHITH RACHENAHALLI BETTEGOWDA" userId="S::rbettegowda@deakin.edu.au::aaa9794b-75f8-4ce4-9544-e46fb5c25c6d" providerId="AD" clId="Web-{C104EE68-0C78-4E01-AA1E-189B291A0D65}" dt="2021-11-25T04:56:18.987" v="23" actId="14100"/>
          <ac:spMkLst>
            <pc:docMk/>
            <pc:sldMk cId="3791899356" sldId="271"/>
            <ac:spMk id="14" creationId="{9FE1B8E9-4834-4F65-8DBD-17D01E685457}"/>
          </ac:spMkLst>
        </pc:spChg>
      </pc:sldChg>
    </pc:docChg>
  </pc:docChgLst>
  <pc:docChgLst>
    <pc:chgData name="RAHUL KUMAR" userId="S::krahul@deakin.edu.au::1a0a5432-4ac6-4472-9420-f8be9bdde167" providerId="AD" clId="Web-{08DCD876-E0A3-4176-9560-B78D6B7D60C3}"/>
    <pc:docChg chg="modSld">
      <pc:chgData name="RAHUL KUMAR" userId="S::krahul@deakin.edu.au::1a0a5432-4ac6-4472-9420-f8be9bdde167" providerId="AD" clId="Web-{08DCD876-E0A3-4176-9560-B78D6B7D60C3}" dt="2021-11-24T18:39:56.938" v="2" actId="20577"/>
      <pc:docMkLst>
        <pc:docMk/>
      </pc:docMkLst>
      <pc:sldChg chg="modSp">
        <pc:chgData name="RAHUL KUMAR" userId="S::krahul@deakin.edu.au::1a0a5432-4ac6-4472-9420-f8be9bdde167" providerId="AD" clId="Web-{08DCD876-E0A3-4176-9560-B78D6B7D60C3}" dt="2021-11-24T18:39:56.938" v="2" actId="20577"/>
        <pc:sldMkLst>
          <pc:docMk/>
          <pc:sldMk cId="0" sldId="260"/>
        </pc:sldMkLst>
        <pc:spChg chg="mod">
          <ac:chgData name="RAHUL KUMAR" userId="S::krahul@deakin.edu.au::1a0a5432-4ac6-4472-9420-f8be9bdde167" providerId="AD" clId="Web-{08DCD876-E0A3-4176-9560-B78D6B7D60C3}" dt="2021-11-24T18:39:56.938" v="2" actId="20577"/>
          <ac:spMkLst>
            <pc:docMk/>
            <pc:sldMk cId="0" sldId="260"/>
            <ac:spMk id="40" creationId="{00000000-0000-0000-0000-000000000000}"/>
          </ac:spMkLst>
        </pc:spChg>
      </pc:sldChg>
    </pc:docChg>
  </pc:docChgLst>
  <pc:docChgLst>
    <pc:chgData name="RAO SIDDHANT YADAV" userId="S::rsya@deakin.edu.au::2d52cf66-e592-436c-a961-c2b27fcd3cfd" providerId="AD" clId="Web-{65688C56-E0A5-416B-9E3E-04BAD6E02027}"/>
    <pc:docChg chg="modSld">
      <pc:chgData name="RAO SIDDHANT YADAV" userId="S::rsya@deakin.edu.au::2d52cf66-e592-436c-a961-c2b27fcd3cfd" providerId="AD" clId="Web-{65688C56-E0A5-416B-9E3E-04BAD6E02027}" dt="2021-11-24T12:16:25.448" v="176" actId="1076"/>
      <pc:docMkLst>
        <pc:docMk/>
      </pc:docMkLst>
      <pc:sldChg chg="addSp delSp modSp">
        <pc:chgData name="RAO SIDDHANT YADAV" userId="S::rsya@deakin.edu.au::2d52cf66-e592-436c-a961-c2b27fcd3cfd" providerId="AD" clId="Web-{65688C56-E0A5-416B-9E3E-04BAD6E02027}" dt="2021-11-24T12:16:25.448" v="176" actId="1076"/>
        <pc:sldMkLst>
          <pc:docMk/>
          <pc:sldMk cId="0" sldId="262"/>
        </pc:sldMkLst>
        <pc:spChg chg="topLvl">
          <ac:chgData name="RAO SIDDHANT YADAV" userId="S::rsya@deakin.edu.au::2d52cf66-e592-436c-a961-c2b27fcd3cfd" providerId="AD" clId="Web-{65688C56-E0A5-416B-9E3E-04BAD6E02027}" dt="2021-11-24T12:05:04.578" v="80"/>
          <ac:spMkLst>
            <pc:docMk/>
            <pc:sldMk cId="0" sldId="262"/>
            <ac:spMk id="8" creationId="{00000000-0000-0000-0000-000000000000}"/>
          </ac:spMkLst>
        </pc:spChg>
        <pc:spChg chg="topLvl">
          <ac:chgData name="RAO SIDDHANT YADAV" userId="S::rsya@deakin.edu.au::2d52cf66-e592-436c-a961-c2b27fcd3cfd" providerId="AD" clId="Web-{65688C56-E0A5-416B-9E3E-04BAD6E02027}" dt="2021-11-24T12:05:04.578" v="80"/>
          <ac:spMkLst>
            <pc:docMk/>
            <pc:sldMk cId="0" sldId="262"/>
            <ac:spMk id="12" creationId="{00000000-0000-0000-0000-000000000000}"/>
          </ac:spMkLst>
        </pc:spChg>
        <pc:spChg chg="topLvl">
          <ac:chgData name="RAO SIDDHANT YADAV" userId="S::rsya@deakin.edu.au::2d52cf66-e592-436c-a961-c2b27fcd3cfd" providerId="AD" clId="Web-{65688C56-E0A5-416B-9E3E-04BAD6E02027}" dt="2021-11-24T12:05:04.578" v="80"/>
          <ac:spMkLst>
            <pc:docMk/>
            <pc:sldMk cId="0" sldId="262"/>
            <ac:spMk id="37" creationId="{00000000-0000-0000-0000-000000000000}"/>
          </ac:spMkLst>
        </pc:spChg>
        <pc:spChg chg="mod topLvl">
          <ac:chgData name="RAO SIDDHANT YADAV" userId="S::rsya@deakin.edu.au::2d52cf66-e592-436c-a961-c2b27fcd3cfd" providerId="AD" clId="Web-{65688C56-E0A5-416B-9E3E-04BAD6E02027}" dt="2021-11-24T12:05:04.578" v="80"/>
          <ac:spMkLst>
            <pc:docMk/>
            <pc:sldMk cId="0" sldId="262"/>
            <ac:spMk id="54" creationId="{00000000-0000-0000-0000-000000000000}"/>
          </ac:spMkLst>
        </pc:spChg>
        <pc:spChg chg="mod topLvl">
          <ac:chgData name="RAO SIDDHANT YADAV" userId="S::rsya@deakin.edu.au::2d52cf66-e592-436c-a961-c2b27fcd3cfd" providerId="AD" clId="Web-{65688C56-E0A5-416B-9E3E-04BAD6E02027}" dt="2021-11-24T12:05:04.578" v="80"/>
          <ac:spMkLst>
            <pc:docMk/>
            <pc:sldMk cId="0" sldId="262"/>
            <ac:spMk id="55" creationId="{00000000-0000-0000-0000-000000000000}"/>
          </ac:spMkLst>
        </pc:spChg>
        <pc:spChg chg="mod topLvl">
          <ac:chgData name="RAO SIDDHANT YADAV" userId="S::rsya@deakin.edu.au::2d52cf66-e592-436c-a961-c2b27fcd3cfd" providerId="AD" clId="Web-{65688C56-E0A5-416B-9E3E-04BAD6E02027}" dt="2021-11-24T12:05:04.578" v="80"/>
          <ac:spMkLst>
            <pc:docMk/>
            <pc:sldMk cId="0" sldId="262"/>
            <ac:spMk id="56" creationId="{00000000-0000-0000-0000-000000000000}"/>
          </ac:spMkLst>
        </pc:spChg>
        <pc:spChg chg="topLvl">
          <ac:chgData name="RAO SIDDHANT YADAV" userId="S::rsya@deakin.edu.au::2d52cf66-e592-436c-a961-c2b27fcd3cfd" providerId="AD" clId="Web-{65688C56-E0A5-416B-9E3E-04BAD6E02027}" dt="2021-11-24T12:05:04.578" v="80"/>
          <ac:spMkLst>
            <pc:docMk/>
            <pc:sldMk cId="0" sldId="262"/>
            <ac:spMk id="63" creationId="{00000000-0000-0000-0000-000000000000}"/>
          </ac:spMkLst>
        </pc:spChg>
        <pc:spChg chg="topLvl">
          <ac:chgData name="RAO SIDDHANT YADAV" userId="S::rsya@deakin.edu.au::2d52cf66-e592-436c-a961-c2b27fcd3cfd" providerId="AD" clId="Web-{65688C56-E0A5-416B-9E3E-04BAD6E02027}" dt="2021-11-24T12:05:04.578" v="80"/>
          <ac:spMkLst>
            <pc:docMk/>
            <pc:sldMk cId="0" sldId="262"/>
            <ac:spMk id="64" creationId="{00000000-0000-0000-0000-000000000000}"/>
          </ac:spMkLst>
        </pc:spChg>
        <pc:spChg chg="topLvl">
          <ac:chgData name="RAO SIDDHANT YADAV" userId="S::rsya@deakin.edu.au::2d52cf66-e592-436c-a961-c2b27fcd3cfd" providerId="AD" clId="Web-{65688C56-E0A5-416B-9E3E-04BAD6E02027}" dt="2021-11-24T12:05:04.578" v="80"/>
          <ac:spMkLst>
            <pc:docMk/>
            <pc:sldMk cId="0" sldId="262"/>
            <ac:spMk id="65" creationId="{00000000-0000-0000-0000-000000000000}"/>
          </ac:spMkLst>
        </pc:spChg>
        <pc:spChg chg="topLvl">
          <ac:chgData name="RAO SIDDHANT YADAV" userId="S::rsya@deakin.edu.au::2d52cf66-e592-436c-a961-c2b27fcd3cfd" providerId="AD" clId="Web-{65688C56-E0A5-416B-9E3E-04BAD6E02027}" dt="2021-11-24T12:05:04.578" v="80"/>
          <ac:spMkLst>
            <pc:docMk/>
            <pc:sldMk cId="0" sldId="262"/>
            <ac:spMk id="66" creationId="{00000000-0000-0000-0000-000000000000}"/>
          </ac:spMkLst>
        </pc:spChg>
        <pc:spChg chg="add del mod ord topLvl">
          <ac:chgData name="RAO SIDDHANT YADAV" userId="S::rsya@deakin.edu.au::2d52cf66-e592-436c-a961-c2b27fcd3cfd" providerId="AD" clId="Web-{65688C56-E0A5-416B-9E3E-04BAD6E02027}" dt="2021-11-24T12:05:15.157" v="81"/>
          <ac:spMkLst>
            <pc:docMk/>
            <pc:sldMk cId="0" sldId="262"/>
            <ac:spMk id="73" creationId="{736E5266-1B71-45A7-B1E4-B9CBC1FCA35A}"/>
          </ac:spMkLst>
        </pc:spChg>
        <pc:spChg chg="mod">
          <ac:chgData name="RAO SIDDHANT YADAV" userId="S::rsya@deakin.edu.au::2d52cf66-e592-436c-a961-c2b27fcd3cfd" providerId="AD" clId="Web-{65688C56-E0A5-416B-9E3E-04BAD6E02027}" dt="2021-11-24T12:12:02.181" v="120" actId="20577"/>
          <ac:spMkLst>
            <pc:docMk/>
            <pc:sldMk cId="0" sldId="262"/>
            <ac:spMk id="74" creationId="{7182D319-2962-4CA2-B4E9-D44F3366D22E}"/>
          </ac:spMkLst>
        </pc:spChg>
        <pc:spChg chg="add del mod">
          <ac:chgData name="RAO SIDDHANT YADAV" userId="S::rsya@deakin.edu.au::2d52cf66-e592-436c-a961-c2b27fcd3cfd" providerId="AD" clId="Web-{65688C56-E0A5-416B-9E3E-04BAD6E02027}" dt="2021-11-24T12:14:39.332" v="168" actId="1076"/>
          <ac:spMkLst>
            <pc:docMk/>
            <pc:sldMk cId="0" sldId="262"/>
            <ac:spMk id="75" creationId="{5D635ABC-E1AE-410E-8176-09062F721BBB}"/>
          </ac:spMkLst>
        </pc:spChg>
        <pc:spChg chg="add del">
          <ac:chgData name="RAO SIDDHANT YADAV" userId="S::rsya@deakin.edu.au::2d52cf66-e592-436c-a961-c2b27fcd3cfd" providerId="AD" clId="Web-{65688C56-E0A5-416B-9E3E-04BAD6E02027}" dt="2021-11-24T12:09:09.890" v="100"/>
          <ac:spMkLst>
            <pc:docMk/>
            <pc:sldMk cId="0" sldId="262"/>
            <ac:spMk id="76" creationId="{D3F9006E-A235-4F8B-9A4D-B31B8CDC2F58}"/>
          </ac:spMkLst>
        </pc:spChg>
        <pc:spChg chg="mod">
          <ac:chgData name="RAO SIDDHANT YADAV" userId="S::rsya@deakin.edu.au::2d52cf66-e592-436c-a961-c2b27fcd3cfd" providerId="AD" clId="Web-{65688C56-E0A5-416B-9E3E-04BAD6E02027}" dt="2021-11-24T12:14:32.800" v="167" actId="20577"/>
          <ac:spMkLst>
            <pc:docMk/>
            <pc:sldMk cId="0" sldId="262"/>
            <ac:spMk id="77" creationId="{11BEFA1A-9AFC-423D-A93B-56CC5B68217B}"/>
          </ac:spMkLst>
        </pc:spChg>
        <pc:spChg chg="add mod ord">
          <ac:chgData name="RAO SIDDHANT YADAV" userId="S::rsya@deakin.edu.au::2d52cf66-e592-436c-a961-c2b27fcd3cfd" providerId="AD" clId="Web-{65688C56-E0A5-416B-9E3E-04BAD6E02027}" dt="2021-11-24T11:57:21.112" v="53"/>
          <ac:spMkLst>
            <pc:docMk/>
            <pc:sldMk cId="0" sldId="262"/>
            <ac:spMk id="81" creationId="{4672FF50-68CB-471E-9575-D9BB6EE2EB27}"/>
          </ac:spMkLst>
        </pc:spChg>
        <pc:spChg chg="add del mod">
          <ac:chgData name="RAO SIDDHANT YADAV" userId="S::rsya@deakin.edu.au::2d52cf66-e592-436c-a961-c2b27fcd3cfd" providerId="AD" clId="Web-{65688C56-E0A5-416B-9E3E-04BAD6E02027}" dt="2021-11-24T11:58:36.085" v="64"/>
          <ac:spMkLst>
            <pc:docMk/>
            <pc:sldMk cId="0" sldId="262"/>
            <ac:spMk id="82" creationId="{5606DC1F-D25C-434A-91D9-3707F5069BF1}"/>
          </ac:spMkLst>
        </pc:spChg>
        <pc:spChg chg="add mod">
          <ac:chgData name="RAO SIDDHANT YADAV" userId="S::rsya@deakin.edu.au::2d52cf66-e592-436c-a961-c2b27fcd3cfd" providerId="AD" clId="Web-{65688C56-E0A5-416B-9E3E-04BAD6E02027}" dt="2021-11-24T12:16:25.448" v="176" actId="1076"/>
          <ac:spMkLst>
            <pc:docMk/>
            <pc:sldMk cId="0" sldId="262"/>
            <ac:spMk id="83" creationId="{0D24D41D-AF16-4E98-AE2C-F86F831E62DC}"/>
          </ac:spMkLst>
        </pc:spChg>
        <pc:spChg chg="add del mod">
          <ac:chgData name="RAO SIDDHANT YADAV" userId="S::rsya@deakin.edu.au::2d52cf66-e592-436c-a961-c2b27fcd3cfd" providerId="AD" clId="Web-{65688C56-E0A5-416B-9E3E-04BAD6E02027}" dt="2021-11-24T12:09:16.281" v="103" actId="14100"/>
          <ac:spMkLst>
            <pc:docMk/>
            <pc:sldMk cId="0" sldId="262"/>
            <ac:spMk id="210" creationId="{46E0450F-6FB2-4C7F-BA54-39FC9A746F3A}"/>
          </ac:spMkLst>
        </pc:spChg>
        <pc:grpChg chg="topLvl">
          <ac:chgData name="RAO SIDDHANT YADAV" userId="S::rsya@deakin.edu.au::2d52cf66-e592-436c-a961-c2b27fcd3cfd" providerId="AD" clId="Web-{65688C56-E0A5-416B-9E3E-04BAD6E02027}" dt="2021-11-24T11:55:43.528" v="39"/>
          <ac:grpSpMkLst>
            <pc:docMk/>
            <pc:sldMk cId="0" sldId="262"/>
            <ac:grpSpMk id="2"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9"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13"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16"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19" creationId="{00000000-0000-0000-0000-000000000000}"/>
          </ac:grpSpMkLst>
        </pc:grpChg>
        <pc:grpChg chg="mod topLvl">
          <ac:chgData name="RAO SIDDHANT YADAV" userId="S::rsya@deakin.edu.au::2d52cf66-e592-436c-a961-c2b27fcd3cfd" providerId="AD" clId="Web-{65688C56-E0A5-416B-9E3E-04BAD6E02027}" dt="2021-11-24T12:05:04.578" v="80"/>
          <ac:grpSpMkLst>
            <pc:docMk/>
            <pc:sldMk cId="0" sldId="262"/>
            <ac:grpSpMk id="22"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25"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28"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31"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34" creationId="{00000000-0000-0000-0000-000000000000}"/>
          </ac:grpSpMkLst>
        </pc:grpChg>
        <pc:grpChg chg="mod topLvl">
          <ac:chgData name="RAO SIDDHANT YADAV" userId="S::rsya@deakin.edu.au::2d52cf66-e592-436c-a961-c2b27fcd3cfd" providerId="AD" clId="Web-{65688C56-E0A5-416B-9E3E-04BAD6E02027}" dt="2021-11-24T12:05:04.578" v="80"/>
          <ac:grpSpMkLst>
            <pc:docMk/>
            <pc:sldMk cId="0" sldId="262"/>
            <ac:grpSpMk id="39" creationId="{00000000-0000-0000-0000-000000000000}"/>
          </ac:grpSpMkLst>
        </pc:grpChg>
        <pc:grpChg chg="mod topLvl">
          <ac:chgData name="RAO SIDDHANT YADAV" userId="S::rsya@deakin.edu.au::2d52cf66-e592-436c-a961-c2b27fcd3cfd" providerId="AD" clId="Web-{65688C56-E0A5-416B-9E3E-04BAD6E02027}" dt="2021-11-24T12:05:04.578" v="80"/>
          <ac:grpSpMkLst>
            <pc:docMk/>
            <pc:sldMk cId="0" sldId="262"/>
            <ac:grpSpMk id="42"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45" creationId="{00000000-0000-0000-0000-000000000000}"/>
          </ac:grpSpMkLst>
        </pc:grpChg>
        <pc:grpChg chg="mod topLvl">
          <ac:chgData name="RAO SIDDHANT YADAV" userId="S::rsya@deakin.edu.au::2d52cf66-e592-436c-a961-c2b27fcd3cfd" providerId="AD" clId="Web-{65688C56-E0A5-416B-9E3E-04BAD6E02027}" dt="2021-11-24T12:05:04.578" v="80"/>
          <ac:grpSpMkLst>
            <pc:docMk/>
            <pc:sldMk cId="0" sldId="262"/>
            <ac:grpSpMk id="48" creationId="{00000000-0000-0000-0000-000000000000}"/>
          </ac:grpSpMkLst>
        </pc:grpChg>
        <pc:grpChg chg="mod topLvl">
          <ac:chgData name="RAO SIDDHANT YADAV" userId="S::rsya@deakin.edu.au::2d52cf66-e592-436c-a961-c2b27fcd3cfd" providerId="AD" clId="Web-{65688C56-E0A5-416B-9E3E-04BAD6E02027}" dt="2021-11-24T12:05:04.578" v="80"/>
          <ac:grpSpMkLst>
            <pc:docMk/>
            <pc:sldMk cId="0" sldId="262"/>
            <ac:grpSpMk id="51" creationId="{00000000-0000-0000-0000-000000000000}"/>
          </ac:grpSpMkLst>
        </pc:grpChg>
        <pc:grpChg chg="mod topLvl">
          <ac:chgData name="RAO SIDDHANT YADAV" userId="S::rsya@deakin.edu.au::2d52cf66-e592-436c-a961-c2b27fcd3cfd" providerId="AD" clId="Web-{65688C56-E0A5-416B-9E3E-04BAD6E02027}" dt="2021-11-24T12:05:04.578" v="80"/>
          <ac:grpSpMkLst>
            <pc:docMk/>
            <pc:sldMk cId="0" sldId="262"/>
            <ac:grpSpMk id="57"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60"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67" creationId="{00000000-0000-0000-0000-000000000000}"/>
          </ac:grpSpMkLst>
        </pc:grpChg>
        <pc:grpChg chg="topLvl">
          <ac:chgData name="RAO SIDDHANT YADAV" userId="S::rsya@deakin.edu.au::2d52cf66-e592-436c-a961-c2b27fcd3cfd" providerId="AD" clId="Web-{65688C56-E0A5-416B-9E3E-04BAD6E02027}" dt="2021-11-24T12:05:04.578" v="80"/>
          <ac:grpSpMkLst>
            <pc:docMk/>
            <pc:sldMk cId="0" sldId="262"/>
            <ac:grpSpMk id="70" creationId="{00000000-0000-0000-0000-000000000000}"/>
          </ac:grpSpMkLst>
        </pc:grpChg>
        <pc:grpChg chg="add del">
          <ac:chgData name="RAO SIDDHANT YADAV" userId="S::rsya@deakin.edu.au::2d52cf66-e592-436c-a961-c2b27fcd3cfd" providerId="AD" clId="Web-{65688C56-E0A5-416B-9E3E-04BAD6E02027}" dt="2021-11-24T11:55:43.528" v="39"/>
          <ac:grpSpMkLst>
            <pc:docMk/>
            <pc:sldMk cId="0" sldId="262"/>
            <ac:grpSpMk id="75" creationId="{BBC63AA1-8670-47CA-95E2-88521643CCB6}"/>
          </ac:grpSpMkLst>
        </pc:grpChg>
        <pc:grpChg chg="add del mod">
          <ac:chgData name="RAO SIDDHANT YADAV" userId="S::rsya@deakin.edu.au::2d52cf66-e592-436c-a961-c2b27fcd3cfd" providerId="AD" clId="Web-{65688C56-E0A5-416B-9E3E-04BAD6E02027}" dt="2021-11-24T12:05:04.578" v="80"/>
          <ac:grpSpMkLst>
            <pc:docMk/>
            <pc:sldMk cId="0" sldId="262"/>
            <ac:grpSpMk id="79" creationId="{22418E60-4B3A-46BF-964B-44E68F7F6CF7}"/>
          </ac:grpSpMkLst>
        </pc:grpChg>
        <pc:grpChg chg="add mod">
          <ac:chgData name="RAO SIDDHANT YADAV" userId="S::rsya@deakin.edu.au::2d52cf66-e592-436c-a961-c2b27fcd3cfd" providerId="AD" clId="Web-{65688C56-E0A5-416B-9E3E-04BAD6E02027}" dt="2021-11-24T12:16:04.118" v="172" actId="1076"/>
          <ac:grpSpMkLst>
            <pc:docMk/>
            <pc:sldMk cId="0" sldId="262"/>
            <ac:grpSpMk id="80" creationId="{A5319C0A-35BA-4C27-9FF6-8C1548C53439}"/>
          </ac:grpSpMkLst>
        </pc:grpChg>
      </pc:sldChg>
    </pc:docChg>
  </pc:docChgLst>
  <pc:docChgLst>
    <pc:chgData name="ANUGRA SARA THOMAS" userId="S::asthoma@deakin.edu.au::0ece8d2c-8b94-4aea-a026-c919d57d9690" providerId="AD" clId="Web-{A500B9B2-FBA3-43E2-9255-3A775EE433F9}"/>
    <pc:docChg chg="modSld">
      <pc:chgData name="ANUGRA SARA THOMAS" userId="S::asthoma@deakin.edu.au::0ece8d2c-8b94-4aea-a026-c919d57d9690" providerId="AD" clId="Web-{A500B9B2-FBA3-43E2-9255-3A775EE433F9}" dt="2021-11-24T12:35:23.316" v="8" actId="14100"/>
      <pc:docMkLst>
        <pc:docMk/>
      </pc:docMkLst>
      <pc:sldChg chg="modSp">
        <pc:chgData name="ANUGRA SARA THOMAS" userId="S::asthoma@deakin.edu.au::0ece8d2c-8b94-4aea-a026-c919d57d9690" providerId="AD" clId="Web-{A500B9B2-FBA3-43E2-9255-3A775EE433F9}" dt="2021-11-24T12:35:23.316" v="8" actId="14100"/>
        <pc:sldMkLst>
          <pc:docMk/>
          <pc:sldMk cId="3703350906" sldId="270"/>
        </pc:sldMkLst>
        <pc:spChg chg="mod">
          <ac:chgData name="ANUGRA SARA THOMAS" userId="S::asthoma@deakin.edu.au::0ece8d2c-8b94-4aea-a026-c919d57d9690" providerId="AD" clId="Web-{A500B9B2-FBA3-43E2-9255-3A775EE433F9}" dt="2021-11-24T12:35:23.316" v="8" actId="14100"/>
          <ac:spMkLst>
            <pc:docMk/>
            <pc:sldMk cId="3703350906" sldId="270"/>
            <ac:spMk id="10" creationId="{00000000-0000-0000-0000-000000000000}"/>
          </ac:spMkLst>
        </pc:spChg>
        <pc:spChg chg="mod">
          <ac:chgData name="ANUGRA SARA THOMAS" userId="S::asthoma@deakin.edu.au::0ece8d2c-8b94-4aea-a026-c919d57d9690" providerId="AD" clId="Web-{A500B9B2-FBA3-43E2-9255-3A775EE433F9}" dt="2021-11-24T12:35:16.676" v="7" actId="20577"/>
          <ac:spMkLst>
            <pc:docMk/>
            <pc:sldMk cId="3703350906" sldId="270"/>
            <ac:spMk id="16" creationId="{070EE5AD-1064-4B40-B6BB-787682422746}"/>
          </ac:spMkLst>
        </pc:spChg>
      </pc:sldChg>
    </pc:docChg>
  </pc:docChgLst>
  <pc:docChgLst>
    <pc:chgData name="RAKSHITH RACHENAHALLI BETTEGOWDA" userId="S::rbettegowda@deakin.edu.au::aaa9794b-75f8-4ce4-9544-e46fb5c25c6d" providerId="AD" clId="Web-{F0ADB5A0-73C0-433D-89F0-DB7596BD9FCB}"/>
    <pc:docChg chg="modSld">
      <pc:chgData name="RAKSHITH RACHENAHALLI BETTEGOWDA" userId="S::rbettegowda@deakin.edu.au::aaa9794b-75f8-4ce4-9544-e46fb5c25c6d" providerId="AD" clId="Web-{F0ADB5A0-73C0-433D-89F0-DB7596BD9FCB}" dt="2021-11-24T09:12:08.107" v="0" actId="1076"/>
      <pc:docMkLst>
        <pc:docMk/>
      </pc:docMkLst>
      <pc:sldChg chg="modSp">
        <pc:chgData name="RAKSHITH RACHENAHALLI BETTEGOWDA" userId="S::rbettegowda@deakin.edu.au::aaa9794b-75f8-4ce4-9544-e46fb5c25c6d" providerId="AD" clId="Web-{F0ADB5A0-73C0-433D-89F0-DB7596BD9FCB}" dt="2021-11-24T09:12:08.107" v="0" actId="1076"/>
        <pc:sldMkLst>
          <pc:docMk/>
          <pc:sldMk cId="0" sldId="267"/>
        </pc:sldMkLst>
        <pc:spChg chg="mod">
          <ac:chgData name="RAKSHITH RACHENAHALLI BETTEGOWDA" userId="S::rbettegowda@deakin.edu.au::aaa9794b-75f8-4ce4-9544-e46fb5c25c6d" providerId="AD" clId="Web-{F0ADB5A0-73C0-433D-89F0-DB7596BD9FCB}" dt="2021-11-24T09:12:08.107" v="0" actId="1076"/>
          <ac:spMkLst>
            <pc:docMk/>
            <pc:sldMk cId="0" sldId="267"/>
            <ac:spMk id="26" creationId="{00000000-0000-0000-0000-000000000000}"/>
          </ac:spMkLst>
        </pc:spChg>
      </pc:sldChg>
    </pc:docChg>
  </pc:docChgLst>
  <pc:docChgLst>
    <pc:chgData name="RAKSHITH RACHENAHALLI BETTEGOWDA" userId="S::rbettegowda@deakin.edu.au::aaa9794b-75f8-4ce4-9544-e46fb5c25c6d" providerId="AD" clId="Web-{D38CAB2B-79F8-42BD-B852-1AE8EAA3AD10}"/>
    <pc:docChg chg="modSld">
      <pc:chgData name="RAKSHITH RACHENAHALLI BETTEGOWDA" userId="S::rbettegowda@deakin.edu.au::aaa9794b-75f8-4ce4-9544-e46fb5c25c6d" providerId="AD" clId="Web-{D38CAB2B-79F8-42BD-B852-1AE8EAA3AD10}" dt="2021-11-21T12:06:36.584" v="12" actId="20577"/>
      <pc:docMkLst>
        <pc:docMk/>
      </pc:docMkLst>
      <pc:sldChg chg="delSp">
        <pc:chgData name="RAKSHITH RACHENAHALLI BETTEGOWDA" userId="S::rbettegowda@deakin.edu.au::aaa9794b-75f8-4ce4-9544-e46fb5c25c6d" providerId="AD" clId="Web-{D38CAB2B-79F8-42BD-B852-1AE8EAA3AD10}" dt="2021-11-21T12:05:05.582" v="0"/>
        <pc:sldMkLst>
          <pc:docMk/>
          <pc:sldMk cId="0" sldId="256"/>
        </pc:sldMkLst>
        <pc:grpChg chg="del">
          <ac:chgData name="RAKSHITH RACHENAHALLI BETTEGOWDA" userId="S::rbettegowda@deakin.edu.au::aaa9794b-75f8-4ce4-9544-e46fb5c25c6d" providerId="AD" clId="Web-{D38CAB2B-79F8-42BD-B852-1AE8EAA3AD10}" dt="2021-11-21T12:05:05.582" v="0"/>
          <ac:grpSpMkLst>
            <pc:docMk/>
            <pc:sldMk cId="0" sldId="256"/>
            <ac:grpSpMk id="2" creationId="{00000000-0000-0000-0000-000000000000}"/>
          </ac:grpSpMkLst>
        </pc:grpChg>
        <pc:picChg chg="del topLvl">
          <ac:chgData name="RAKSHITH RACHENAHALLI BETTEGOWDA" userId="S::rbettegowda@deakin.edu.au::aaa9794b-75f8-4ce4-9544-e46fb5c25c6d" providerId="AD" clId="Web-{D38CAB2B-79F8-42BD-B852-1AE8EAA3AD10}" dt="2021-11-21T12:05:05.582" v="0"/>
          <ac:picMkLst>
            <pc:docMk/>
            <pc:sldMk cId="0" sldId="256"/>
            <ac:picMk id="3" creationId="{00000000-0000-0000-0000-000000000000}"/>
          </ac:picMkLst>
        </pc:picChg>
        <pc:picChg chg="topLvl">
          <ac:chgData name="RAKSHITH RACHENAHALLI BETTEGOWDA" userId="S::rbettegowda@deakin.edu.au::aaa9794b-75f8-4ce4-9544-e46fb5c25c6d" providerId="AD" clId="Web-{D38CAB2B-79F8-42BD-B852-1AE8EAA3AD10}" dt="2021-11-21T12:05:05.582" v="0"/>
          <ac:picMkLst>
            <pc:docMk/>
            <pc:sldMk cId="0" sldId="256"/>
            <ac:picMk id="4" creationId="{00000000-0000-0000-0000-000000000000}"/>
          </ac:picMkLst>
        </pc:picChg>
      </pc:sldChg>
      <pc:sldChg chg="modSp">
        <pc:chgData name="RAKSHITH RACHENAHALLI BETTEGOWDA" userId="S::rbettegowda@deakin.edu.au::aaa9794b-75f8-4ce4-9544-e46fb5c25c6d" providerId="AD" clId="Web-{D38CAB2B-79F8-42BD-B852-1AE8EAA3AD10}" dt="2021-11-21T12:06:36.584" v="12" actId="20577"/>
        <pc:sldMkLst>
          <pc:docMk/>
          <pc:sldMk cId="0" sldId="260"/>
        </pc:sldMkLst>
        <pc:spChg chg="mod">
          <ac:chgData name="RAKSHITH RACHENAHALLI BETTEGOWDA" userId="S::rbettegowda@deakin.edu.au::aaa9794b-75f8-4ce4-9544-e46fb5c25c6d" providerId="AD" clId="Web-{D38CAB2B-79F8-42BD-B852-1AE8EAA3AD10}" dt="2021-11-21T12:06:36.584" v="12" actId="20577"/>
          <ac:spMkLst>
            <pc:docMk/>
            <pc:sldMk cId="0" sldId="260"/>
            <ac:spMk id="74" creationId="{00000000-0000-0000-0000-000000000000}"/>
          </ac:spMkLst>
        </pc:spChg>
      </pc:sldChg>
      <pc:sldChg chg="modSp">
        <pc:chgData name="RAKSHITH RACHENAHALLI BETTEGOWDA" userId="S::rbettegowda@deakin.edu.au::aaa9794b-75f8-4ce4-9544-e46fb5c25c6d" providerId="AD" clId="Web-{D38CAB2B-79F8-42BD-B852-1AE8EAA3AD10}" dt="2021-11-21T12:06:11.583" v="10" actId="20577"/>
        <pc:sldMkLst>
          <pc:docMk/>
          <pc:sldMk cId="0" sldId="266"/>
        </pc:sldMkLst>
        <pc:spChg chg="mod">
          <ac:chgData name="RAKSHITH RACHENAHALLI BETTEGOWDA" userId="S::rbettegowda@deakin.edu.au::aaa9794b-75f8-4ce4-9544-e46fb5c25c6d" providerId="AD" clId="Web-{D38CAB2B-79F8-42BD-B852-1AE8EAA3AD10}" dt="2021-11-21T12:06:11.583" v="10" actId="20577"/>
          <ac:spMkLst>
            <pc:docMk/>
            <pc:sldMk cId="0" sldId="266"/>
            <ac:spMk id="10" creationId="{00000000-0000-0000-0000-000000000000}"/>
          </ac:spMkLst>
        </pc:spChg>
      </pc:sldChg>
    </pc:docChg>
  </pc:docChgLst>
  <pc:docChgLst>
    <pc:chgData clId="Web-{942331EA-29A6-41E2-BC8A-7C784A8D7E3D}"/>
    <pc:docChg chg="modSld">
      <pc:chgData name="" userId="" providerId="" clId="Web-{942331EA-29A6-41E2-BC8A-7C784A8D7E3D}" dt="2021-11-21T12:55:46.709" v="1" actId="20577"/>
      <pc:docMkLst>
        <pc:docMk/>
      </pc:docMkLst>
      <pc:sldChg chg="modSp">
        <pc:chgData name="" userId="" providerId="" clId="Web-{942331EA-29A6-41E2-BC8A-7C784A8D7E3D}" dt="2021-11-21T12:55:46.709" v="1" actId="20577"/>
        <pc:sldMkLst>
          <pc:docMk/>
          <pc:sldMk cId="0" sldId="260"/>
        </pc:sldMkLst>
        <pc:spChg chg="mod">
          <ac:chgData name="" userId="" providerId="" clId="Web-{942331EA-29A6-41E2-BC8A-7C784A8D7E3D}" dt="2021-11-21T12:55:46.709" v="1" actId="20577"/>
          <ac:spMkLst>
            <pc:docMk/>
            <pc:sldMk cId="0" sldId="260"/>
            <ac:spMk id="76" creationId="{00000000-0000-0000-0000-000000000000}"/>
          </ac:spMkLst>
        </pc:spChg>
      </pc:sldChg>
    </pc:docChg>
  </pc:docChgLst>
  <pc:docChgLst>
    <pc:chgData name="RAKSHITH RACHENAHALLI BETTEGOWDA" userId="S::rbettegowda@deakin.edu.au::aaa9794b-75f8-4ce4-9544-e46fb5c25c6d" providerId="AD" clId="Web-{B19AAF03-45D6-49AB-859B-304F9378530D}"/>
    <pc:docChg chg="modSld">
      <pc:chgData name="RAKSHITH RACHENAHALLI BETTEGOWDA" userId="S::rbettegowda@deakin.edu.au::aaa9794b-75f8-4ce4-9544-e46fb5c25c6d" providerId="AD" clId="Web-{B19AAF03-45D6-49AB-859B-304F9378530D}" dt="2021-11-21T12:02:52.452" v="3" actId="20577"/>
      <pc:docMkLst>
        <pc:docMk/>
      </pc:docMkLst>
      <pc:sldChg chg="modSp">
        <pc:chgData name="RAKSHITH RACHENAHALLI BETTEGOWDA" userId="S::rbettegowda@deakin.edu.au::aaa9794b-75f8-4ce4-9544-e46fb5c25c6d" providerId="AD" clId="Web-{B19AAF03-45D6-49AB-859B-304F9378530D}" dt="2021-11-21T12:02:52.452" v="3" actId="20577"/>
        <pc:sldMkLst>
          <pc:docMk/>
          <pc:sldMk cId="0" sldId="260"/>
        </pc:sldMkLst>
        <pc:spChg chg="mod">
          <ac:chgData name="RAKSHITH RACHENAHALLI BETTEGOWDA" userId="S::rbettegowda@deakin.edu.au::aaa9794b-75f8-4ce4-9544-e46fb5c25c6d" providerId="AD" clId="Web-{B19AAF03-45D6-49AB-859B-304F9378530D}" dt="2021-11-21T12:02:52.452" v="3" actId="20577"/>
          <ac:spMkLst>
            <pc:docMk/>
            <pc:sldMk cId="0" sldId="260"/>
            <ac:spMk id="75" creationId="{00000000-0000-0000-0000-000000000000}"/>
          </ac:spMkLst>
        </pc:spChg>
      </pc:sldChg>
    </pc:docChg>
  </pc:docChgLst>
  <pc:docChgLst>
    <pc:chgData name="RAHUL KUMAR" userId="S::krahul@deakin.edu.au::1a0a5432-4ac6-4472-9420-f8be9bdde167" providerId="AD" clId="Web-{59968010-8997-4B41-80DF-702A926E0311}"/>
    <pc:docChg chg="modSld">
      <pc:chgData name="RAHUL KUMAR" userId="S::krahul@deakin.edu.au::1a0a5432-4ac6-4472-9420-f8be9bdde167" providerId="AD" clId="Web-{59968010-8997-4B41-80DF-702A926E0311}" dt="2021-11-24T17:28:39.642" v="3" actId="1076"/>
      <pc:docMkLst>
        <pc:docMk/>
      </pc:docMkLst>
      <pc:sldChg chg="modSp">
        <pc:chgData name="RAHUL KUMAR" userId="S::krahul@deakin.edu.au::1a0a5432-4ac6-4472-9420-f8be9bdde167" providerId="AD" clId="Web-{59968010-8997-4B41-80DF-702A926E0311}" dt="2021-11-24T17:28:39.642" v="3" actId="1076"/>
        <pc:sldMkLst>
          <pc:docMk/>
          <pc:sldMk cId="0" sldId="266"/>
        </pc:sldMkLst>
        <pc:spChg chg="mod">
          <ac:chgData name="RAHUL KUMAR" userId="S::krahul@deakin.edu.au::1a0a5432-4ac6-4472-9420-f8be9bdde167" providerId="AD" clId="Web-{59968010-8997-4B41-80DF-702A926E0311}" dt="2021-11-24T17:28:39.642" v="3" actId="1076"/>
          <ac:spMkLst>
            <pc:docMk/>
            <pc:sldMk cId="0" sldId="266"/>
            <ac:spMk id="10" creationId="{00000000-0000-0000-0000-000000000000}"/>
          </ac:spMkLst>
        </pc:spChg>
      </pc:sldChg>
    </pc:docChg>
  </pc:docChgLst>
  <pc:docChgLst>
    <pc:chgData name="ANUGRA SARA THOMAS" userId="S::asthoma@deakin.edu.au::0ece8d2c-8b94-4aea-a026-c919d57d9690" providerId="AD" clId="Web-{60F38C4A-62D0-4123-88BF-CB324B1674A4}"/>
    <pc:docChg chg="modSld">
      <pc:chgData name="ANUGRA SARA THOMAS" userId="S::asthoma@deakin.edu.au::0ece8d2c-8b94-4aea-a026-c919d57d9690" providerId="AD" clId="Web-{60F38C4A-62D0-4123-88BF-CB324B1674A4}" dt="2021-11-24T12:56:02.024" v="29" actId="1076"/>
      <pc:docMkLst>
        <pc:docMk/>
      </pc:docMkLst>
      <pc:sldChg chg="modSp">
        <pc:chgData name="ANUGRA SARA THOMAS" userId="S::asthoma@deakin.edu.au::0ece8d2c-8b94-4aea-a026-c919d57d9690" providerId="AD" clId="Web-{60F38C4A-62D0-4123-88BF-CB324B1674A4}" dt="2021-11-24T12:56:02.024" v="29" actId="1076"/>
        <pc:sldMkLst>
          <pc:docMk/>
          <pc:sldMk cId="3703350906" sldId="270"/>
        </pc:sldMkLst>
        <pc:spChg chg="mod">
          <ac:chgData name="ANUGRA SARA THOMAS" userId="S::asthoma@deakin.edu.au::0ece8d2c-8b94-4aea-a026-c919d57d9690" providerId="AD" clId="Web-{60F38C4A-62D0-4123-88BF-CB324B1674A4}" dt="2021-11-24T12:56:02.024" v="29" actId="1076"/>
          <ac:spMkLst>
            <pc:docMk/>
            <pc:sldMk cId="3703350906" sldId="270"/>
            <ac:spMk id="13" creationId="{DB15A661-A494-4EA1-95CC-48F0B173EE30}"/>
          </ac:spMkLst>
        </pc:spChg>
      </pc:sldChg>
    </pc:docChg>
  </pc:docChgLst>
  <pc:docChgLst>
    <pc:chgData name="RAKSHITH RACHENAHALLI BETTEGOWDA" userId="S::rbettegowda@deakin.edu.au::aaa9794b-75f8-4ce4-9544-e46fb5c25c6d" providerId="AD" clId="Web-{863A4D27-35BA-4F16-8171-82D6C4F225E0}"/>
    <pc:docChg chg="modSld">
      <pc:chgData name="RAKSHITH RACHENAHALLI BETTEGOWDA" userId="S::rbettegowda@deakin.edu.au::aaa9794b-75f8-4ce4-9544-e46fb5c25c6d" providerId="AD" clId="Web-{863A4D27-35BA-4F16-8171-82D6C4F225E0}" dt="2021-11-25T03:02:07.945" v="108" actId="14100"/>
      <pc:docMkLst>
        <pc:docMk/>
      </pc:docMkLst>
      <pc:sldChg chg="addSp delSp modSp">
        <pc:chgData name="RAKSHITH RACHENAHALLI BETTEGOWDA" userId="S::rbettegowda@deakin.edu.au::aaa9794b-75f8-4ce4-9544-e46fb5c25c6d" providerId="AD" clId="Web-{863A4D27-35BA-4F16-8171-82D6C4F225E0}" dt="2021-11-25T02:58:44.417" v="67" actId="20577"/>
        <pc:sldMkLst>
          <pc:docMk/>
          <pc:sldMk cId="0" sldId="261"/>
        </pc:sldMkLst>
        <pc:spChg chg="add mod">
          <ac:chgData name="RAKSHITH RACHENAHALLI BETTEGOWDA" userId="S::rbettegowda@deakin.edu.au::aaa9794b-75f8-4ce4-9544-e46fb5c25c6d" providerId="AD" clId="Web-{863A4D27-35BA-4F16-8171-82D6C4F225E0}" dt="2021-11-25T02:57:09.302" v="53" actId="14100"/>
          <ac:spMkLst>
            <pc:docMk/>
            <pc:sldMk cId="0" sldId="261"/>
            <ac:spMk id="15" creationId="{6051D34E-62B8-40A2-B318-F6893F41270C}"/>
          </ac:spMkLst>
        </pc:spChg>
        <pc:spChg chg="add mod">
          <ac:chgData name="RAKSHITH RACHENAHALLI BETTEGOWDA" userId="S::rbettegowda@deakin.edu.au::aaa9794b-75f8-4ce4-9544-e46fb5c25c6d" providerId="AD" clId="Web-{863A4D27-35BA-4F16-8171-82D6C4F225E0}" dt="2021-11-25T02:57:29.037" v="58" actId="1076"/>
          <ac:spMkLst>
            <pc:docMk/>
            <pc:sldMk cId="0" sldId="261"/>
            <ac:spMk id="16" creationId="{B98D0B97-489B-42F0-B708-8DDADAA36D28}"/>
          </ac:spMkLst>
        </pc:spChg>
        <pc:spChg chg="add mod">
          <ac:chgData name="RAKSHITH RACHENAHALLI BETTEGOWDA" userId="S::rbettegowda@deakin.edu.au::aaa9794b-75f8-4ce4-9544-e46fb5c25c6d" providerId="AD" clId="Web-{863A4D27-35BA-4F16-8171-82D6C4F225E0}" dt="2021-11-25T02:58:44.417" v="67" actId="20577"/>
          <ac:spMkLst>
            <pc:docMk/>
            <pc:sldMk cId="0" sldId="261"/>
            <ac:spMk id="18" creationId="{C55FC648-C2A6-4B2A-88A8-A81115C83814}"/>
          </ac:spMkLst>
        </pc:spChg>
        <pc:picChg chg="mod">
          <ac:chgData name="RAKSHITH RACHENAHALLI BETTEGOWDA" userId="S::rbettegowda@deakin.edu.au::aaa9794b-75f8-4ce4-9544-e46fb5c25c6d" providerId="AD" clId="Web-{863A4D27-35BA-4F16-8171-82D6C4F225E0}" dt="2021-11-25T02:56:28.987" v="47" actId="14100"/>
          <ac:picMkLst>
            <pc:docMk/>
            <pc:sldMk cId="0" sldId="261"/>
            <ac:picMk id="8" creationId="{45A9FF0A-321A-45F0-998F-8FAB8B719BC0}"/>
          </ac:picMkLst>
        </pc:picChg>
        <pc:picChg chg="add mod">
          <ac:chgData name="RAKSHITH RACHENAHALLI BETTEGOWDA" userId="S::rbettegowda@deakin.edu.au::aaa9794b-75f8-4ce4-9544-e46fb5c25c6d" providerId="AD" clId="Web-{863A4D27-35BA-4F16-8171-82D6C4F225E0}" dt="2021-11-25T02:57:58.664" v="59" actId="1076"/>
          <ac:picMkLst>
            <pc:docMk/>
            <pc:sldMk cId="0" sldId="261"/>
            <ac:picMk id="9" creationId="{4399E49C-F223-4B81-BCDE-D741628DBFFB}"/>
          </ac:picMkLst>
        </pc:picChg>
        <pc:picChg chg="add mod">
          <ac:chgData name="RAKSHITH RACHENAHALLI BETTEGOWDA" userId="S::rbettegowda@deakin.edu.au::aaa9794b-75f8-4ce4-9544-e46fb5c25c6d" providerId="AD" clId="Web-{863A4D27-35BA-4F16-8171-82D6C4F225E0}" dt="2021-11-25T02:56:17.564" v="41" actId="1076"/>
          <ac:picMkLst>
            <pc:docMk/>
            <pc:sldMk cId="0" sldId="261"/>
            <ac:picMk id="10" creationId="{C44209F9-F6BA-4471-9127-D19978C659B0}"/>
          </ac:picMkLst>
        </pc:picChg>
        <pc:picChg chg="add mod">
          <ac:chgData name="RAKSHITH RACHENAHALLI BETTEGOWDA" userId="S::rbettegowda@deakin.edu.au::aaa9794b-75f8-4ce4-9544-e46fb5c25c6d" providerId="AD" clId="Web-{863A4D27-35BA-4F16-8171-82D6C4F225E0}" dt="2021-11-25T02:56:21.549" v="45" actId="1076"/>
          <ac:picMkLst>
            <pc:docMk/>
            <pc:sldMk cId="0" sldId="261"/>
            <ac:picMk id="11" creationId="{B70AF065-C87D-46CA-8DF8-5B7CC94DDEE6}"/>
          </ac:picMkLst>
        </pc:picChg>
        <pc:picChg chg="add del mod">
          <ac:chgData name="RAKSHITH RACHENAHALLI BETTEGOWDA" userId="S::rbettegowda@deakin.edu.au::aaa9794b-75f8-4ce4-9544-e46fb5c25c6d" providerId="AD" clId="Web-{863A4D27-35BA-4F16-8171-82D6C4F225E0}" dt="2021-11-25T02:55:03.309" v="25"/>
          <ac:picMkLst>
            <pc:docMk/>
            <pc:sldMk cId="0" sldId="261"/>
            <ac:picMk id="12" creationId="{A46B8959-40F5-4CEB-BA4A-99B32AB0417A}"/>
          </ac:picMkLst>
        </pc:picChg>
        <pc:picChg chg="add mod">
          <ac:chgData name="RAKSHITH RACHENAHALLI BETTEGOWDA" userId="S::rbettegowda@deakin.edu.au::aaa9794b-75f8-4ce4-9544-e46fb5c25c6d" providerId="AD" clId="Web-{863A4D27-35BA-4F16-8171-82D6C4F225E0}" dt="2021-11-25T02:56:17.580" v="44" actId="1076"/>
          <ac:picMkLst>
            <pc:docMk/>
            <pc:sldMk cId="0" sldId="261"/>
            <ac:picMk id="13" creationId="{A12EEC55-BF5B-4688-87FE-2D8F37307AF9}"/>
          </ac:picMkLst>
        </pc:picChg>
      </pc:sldChg>
      <pc:sldChg chg="delSp modSp">
        <pc:chgData name="RAKSHITH RACHENAHALLI BETTEGOWDA" userId="S::rbettegowda@deakin.edu.au::aaa9794b-75f8-4ce4-9544-e46fb5c25c6d" providerId="AD" clId="Web-{863A4D27-35BA-4F16-8171-82D6C4F225E0}" dt="2021-11-25T02:59:38.623" v="76" actId="14100"/>
        <pc:sldMkLst>
          <pc:docMk/>
          <pc:sldMk cId="0" sldId="262"/>
        </pc:sldMkLst>
        <pc:spChg chg="mod">
          <ac:chgData name="RAKSHITH RACHENAHALLI BETTEGOWDA" userId="S::rbettegowda@deakin.edu.au::aaa9794b-75f8-4ce4-9544-e46fb5c25c6d" providerId="AD" clId="Web-{863A4D27-35BA-4F16-8171-82D6C4F225E0}" dt="2021-11-25T02:59:19.841" v="71" actId="20577"/>
          <ac:spMkLst>
            <pc:docMk/>
            <pc:sldMk cId="0" sldId="262"/>
            <ac:spMk id="18" creationId="{00000000-0000-0000-0000-000000000000}"/>
          </ac:spMkLst>
        </pc:spChg>
        <pc:spChg chg="del mod">
          <ac:chgData name="RAKSHITH RACHENAHALLI BETTEGOWDA" userId="S::rbettegowda@deakin.edu.au::aaa9794b-75f8-4ce4-9544-e46fb5c25c6d" providerId="AD" clId="Web-{863A4D27-35BA-4F16-8171-82D6C4F225E0}" dt="2021-11-25T02:59:14.559" v="69"/>
          <ac:spMkLst>
            <pc:docMk/>
            <pc:sldMk cId="0" sldId="262"/>
            <ac:spMk id="73" creationId="{890D924C-3653-43EC-BA71-21CC4DBF1663}"/>
          </ac:spMkLst>
        </pc:spChg>
        <pc:spChg chg="mod">
          <ac:chgData name="RAKSHITH RACHENAHALLI BETTEGOWDA" userId="S::rbettegowda@deakin.edu.au::aaa9794b-75f8-4ce4-9544-e46fb5c25c6d" providerId="AD" clId="Web-{863A4D27-35BA-4F16-8171-82D6C4F225E0}" dt="2021-11-25T02:59:38.623" v="76" actId="14100"/>
          <ac:spMkLst>
            <pc:docMk/>
            <pc:sldMk cId="0" sldId="262"/>
            <ac:spMk id="77" creationId="{11BEFA1A-9AFC-423D-A93B-56CC5B68217B}"/>
          </ac:spMkLst>
        </pc:spChg>
      </pc:sldChg>
      <pc:sldChg chg="addSp modSp">
        <pc:chgData name="RAKSHITH RACHENAHALLI BETTEGOWDA" userId="S::rbettegowda@deakin.edu.au::aaa9794b-75f8-4ce4-9544-e46fb5c25c6d" providerId="AD" clId="Web-{863A4D27-35BA-4F16-8171-82D6C4F225E0}" dt="2021-11-25T03:02:07.945" v="108" actId="14100"/>
        <pc:sldMkLst>
          <pc:docMk/>
          <pc:sldMk cId="0" sldId="266"/>
        </pc:sldMkLst>
        <pc:spChg chg="add mod ord">
          <ac:chgData name="RAKSHITH RACHENAHALLI BETTEGOWDA" userId="S::rbettegowda@deakin.edu.au::aaa9794b-75f8-4ce4-9544-e46fb5c25c6d" providerId="AD" clId="Web-{863A4D27-35BA-4F16-8171-82D6C4F225E0}" dt="2021-11-25T03:00:18.672" v="80"/>
          <ac:spMkLst>
            <pc:docMk/>
            <pc:sldMk cId="0" sldId="266"/>
            <ac:spMk id="8" creationId="{DCE2C974-AC72-4FD1-B164-AF8798A68D5D}"/>
          </ac:spMkLst>
        </pc:spChg>
        <pc:spChg chg="mod">
          <ac:chgData name="RAKSHITH RACHENAHALLI BETTEGOWDA" userId="S::rbettegowda@deakin.edu.au::aaa9794b-75f8-4ce4-9544-e46fb5c25c6d" providerId="AD" clId="Web-{863A4D27-35BA-4F16-8171-82D6C4F225E0}" dt="2021-11-25T03:02:07.945" v="108" actId="14100"/>
          <ac:spMkLst>
            <pc:docMk/>
            <pc:sldMk cId="0" sldId="266"/>
            <ac:spMk id="10" creationId="{00000000-0000-0000-0000-000000000000}"/>
          </ac:spMkLst>
        </pc:spChg>
      </pc:sldChg>
    </pc:docChg>
  </pc:docChgLst>
  <pc:docChgLst>
    <pc:chgData name="RAKSHITH RACHENAHALLI BETTEGOWDA" userId="S::rbettegowda@deakin.edu.au::aaa9794b-75f8-4ce4-9544-e46fb5c25c6d" providerId="AD" clId="Web-{ED0857F5-CE6C-4D1D-A196-888360F8FF92}"/>
    <pc:docChg chg="modSld">
      <pc:chgData name="RAKSHITH RACHENAHALLI BETTEGOWDA" userId="S::rbettegowda@deakin.edu.au::aaa9794b-75f8-4ce4-9544-e46fb5c25c6d" providerId="AD" clId="Web-{ED0857F5-CE6C-4D1D-A196-888360F8FF92}" dt="2021-11-21T12:54:30.148" v="9" actId="20577"/>
      <pc:docMkLst>
        <pc:docMk/>
      </pc:docMkLst>
      <pc:sldChg chg="addSp delSp modSp">
        <pc:chgData name="RAKSHITH RACHENAHALLI BETTEGOWDA" userId="S::rbettegowda@deakin.edu.au::aaa9794b-75f8-4ce4-9544-e46fb5c25c6d" providerId="AD" clId="Web-{ED0857F5-CE6C-4D1D-A196-888360F8FF92}" dt="2021-11-21T12:54:30.148" v="9" actId="20577"/>
        <pc:sldMkLst>
          <pc:docMk/>
          <pc:sldMk cId="0" sldId="260"/>
        </pc:sldMkLst>
        <pc:spChg chg="add del mod">
          <ac:chgData name="RAKSHITH RACHENAHALLI BETTEGOWDA" userId="S::rbettegowda@deakin.edu.au::aaa9794b-75f8-4ce4-9544-e46fb5c25c6d" providerId="AD" clId="Web-{ED0857F5-CE6C-4D1D-A196-888360F8FF92}" dt="2021-11-21T12:54:30.148" v="9" actId="20577"/>
          <ac:spMkLst>
            <pc:docMk/>
            <pc:sldMk cId="0" sldId="260"/>
            <ac:spMk id="74" creationId="{00000000-0000-0000-0000-000000000000}"/>
          </ac:spMkLst>
        </pc:spChg>
      </pc:sldChg>
    </pc:docChg>
  </pc:docChgLst>
  <pc:docChgLst>
    <pc:chgData name="RAKSHITH RACHENAHALLI BETTEGOWDA" userId="S::rbettegowda@deakin.edu.au::aaa9794b-75f8-4ce4-9544-e46fb5c25c6d" providerId="AD" clId="Web-{D13ACCA3-80F6-4CA4-9A0F-D0C9E3B22131}"/>
    <pc:docChg chg="addSld delSld modSld">
      <pc:chgData name="RAKSHITH RACHENAHALLI BETTEGOWDA" userId="S::rbettegowda@deakin.edu.au::aaa9794b-75f8-4ce4-9544-e46fb5c25c6d" providerId="AD" clId="Web-{D13ACCA3-80F6-4CA4-9A0F-D0C9E3B22131}" dt="2021-11-24T09:07:08.248" v="100" actId="20577"/>
      <pc:docMkLst>
        <pc:docMk/>
      </pc:docMkLst>
      <pc:sldChg chg="delSp">
        <pc:chgData name="RAKSHITH RACHENAHALLI BETTEGOWDA" userId="S::rbettegowda@deakin.edu.au::aaa9794b-75f8-4ce4-9544-e46fb5c25c6d" providerId="AD" clId="Web-{D13ACCA3-80F6-4CA4-9A0F-D0C9E3B22131}" dt="2021-11-24T09:02:56.150" v="78"/>
        <pc:sldMkLst>
          <pc:docMk/>
          <pc:sldMk cId="0" sldId="261"/>
        </pc:sldMkLst>
        <pc:picChg chg="del">
          <ac:chgData name="RAKSHITH RACHENAHALLI BETTEGOWDA" userId="S::rbettegowda@deakin.edu.au::aaa9794b-75f8-4ce4-9544-e46fb5c25c6d" providerId="AD" clId="Web-{D13ACCA3-80F6-4CA4-9A0F-D0C9E3B22131}" dt="2021-11-24T09:02:56.150" v="78"/>
          <ac:picMkLst>
            <pc:docMk/>
            <pc:sldMk cId="0" sldId="261"/>
            <ac:picMk id="8" creationId="{00000000-0000-0000-0000-000000000000}"/>
          </ac:picMkLst>
        </pc:picChg>
      </pc:sldChg>
      <pc:sldChg chg="modSp">
        <pc:chgData name="RAKSHITH RACHENAHALLI BETTEGOWDA" userId="S::rbettegowda@deakin.edu.au::aaa9794b-75f8-4ce4-9544-e46fb5c25c6d" providerId="AD" clId="Web-{D13ACCA3-80F6-4CA4-9A0F-D0C9E3B22131}" dt="2021-11-24T09:03:19.588" v="82" actId="20577"/>
        <pc:sldMkLst>
          <pc:docMk/>
          <pc:sldMk cId="0" sldId="262"/>
        </pc:sldMkLst>
        <pc:spChg chg="mod">
          <ac:chgData name="RAKSHITH RACHENAHALLI BETTEGOWDA" userId="S::rbettegowda@deakin.edu.au::aaa9794b-75f8-4ce4-9544-e46fb5c25c6d" providerId="AD" clId="Web-{D13ACCA3-80F6-4CA4-9A0F-D0C9E3B22131}" dt="2021-11-24T09:03:19.588" v="82" actId="20577"/>
          <ac:spMkLst>
            <pc:docMk/>
            <pc:sldMk cId="0" sldId="262"/>
            <ac:spMk id="6" creationId="{00000000-0000-0000-0000-000000000000}"/>
          </ac:spMkLst>
        </pc:spChg>
      </pc:sldChg>
      <pc:sldChg chg="del">
        <pc:chgData name="RAKSHITH RACHENAHALLI BETTEGOWDA" userId="S::rbettegowda@deakin.edu.au::aaa9794b-75f8-4ce4-9544-e46fb5c25c6d" providerId="AD" clId="Web-{D13ACCA3-80F6-4CA4-9A0F-D0C9E3B22131}" dt="2021-11-24T08:55:39.845" v="0"/>
        <pc:sldMkLst>
          <pc:docMk/>
          <pc:sldMk cId="3315825955" sldId="270"/>
        </pc:sldMkLst>
      </pc:sldChg>
      <pc:sldChg chg="addSp delSp modSp add replId">
        <pc:chgData name="RAKSHITH RACHENAHALLI BETTEGOWDA" userId="S::rbettegowda@deakin.edu.au::aaa9794b-75f8-4ce4-9544-e46fb5c25c6d" providerId="AD" clId="Web-{D13ACCA3-80F6-4CA4-9A0F-D0C9E3B22131}" dt="2021-11-24T09:07:08.248" v="100" actId="20577"/>
        <pc:sldMkLst>
          <pc:docMk/>
          <pc:sldMk cId="3703350906" sldId="270"/>
        </pc:sldMkLst>
        <pc:spChg chg="del">
          <ac:chgData name="RAKSHITH RACHENAHALLI BETTEGOWDA" userId="S::rbettegowda@deakin.edu.au::aaa9794b-75f8-4ce4-9544-e46fb5c25c6d" providerId="AD" clId="Web-{D13ACCA3-80F6-4CA4-9A0F-D0C9E3B22131}" dt="2021-11-24T08:55:58.815" v="3"/>
          <ac:spMkLst>
            <pc:docMk/>
            <pc:sldMk cId="3703350906" sldId="270"/>
            <ac:spMk id="6" creationId="{00000000-0000-0000-0000-000000000000}"/>
          </ac:spMkLst>
        </pc:spChg>
        <pc:spChg chg="mod">
          <ac:chgData name="RAKSHITH RACHENAHALLI BETTEGOWDA" userId="S::rbettegowda@deakin.edu.au::aaa9794b-75f8-4ce4-9544-e46fb5c25c6d" providerId="AD" clId="Web-{D13ACCA3-80F6-4CA4-9A0F-D0C9E3B22131}" dt="2021-11-24T09:07:08.248" v="100" actId="20577"/>
          <ac:spMkLst>
            <pc:docMk/>
            <pc:sldMk cId="3703350906" sldId="270"/>
            <ac:spMk id="10" creationId="{00000000-0000-0000-0000-000000000000}"/>
          </ac:spMkLst>
        </pc:spChg>
        <pc:spChg chg="add del mod">
          <ac:chgData name="RAKSHITH RACHENAHALLI BETTEGOWDA" userId="S::rbettegowda@deakin.edu.au::aaa9794b-75f8-4ce4-9544-e46fb5c25c6d" providerId="AD" clId="Web-{D13ACCA3-80F6-4CA4-9A0F-D0C9E3B22131}" dt="2021-11-24T08:59:32.600" v="53"/>
          <ac:spMkLst>
            <pc:docMk/>
            <pc:sldMk cId="3703350906" sldId="270"/>
            <ac:spMk id="16" creationId="{47F3DE48-CBBE-4A26-9065-0662FA83F687}"/>
          </ac:spMkLst>
        </pc:spChg>
        <pc:spChg chg="add mod ord">
          <ac:chgData name="RAKSHITH RACHENAHALLI BETTEGOWDA" userId="S::rbettegowda@deakin.edu.au::aaa9794b-75f8-4ce4-9544-e46fb5c25c6d" providerId="AD" clId="Web-{D13ACCA3-80F6-4CA4-9A0F-D0C9E3B22131}" dt="2021-11-24T09:01:00.632" v="73" actId="1076"/>
          <ac:spMkLst>
            <pc:docMk/>
            <pc:sldMk cId="3703350906" sldId="270"/>
            <ac:spMk id="17" creationId="{85427F88-E07F-44C4-A8CF-C18AFBB0558F}"/>
          </ac:spMkLst>
        </pc:spChg>
        <pc:grpChg chg="del">
          <ac:chgData name="RAKSHITH RACHENAHALLI BETTEGOWDA" userId="S::rbettegowda@deakin.edu.au::aaa9794b-75f8-4ce4-9544-e46fb5c25c6d" providerId="AD" clId="Web-{D13ACCA3-80F6-4CA4-9A0F-D0C9E3B22131}" dt="2021-11-24T08:55:55.049" v="2"/>
          <ac:grpSpMkLst>
            <pc:docMk/>
            <pc:sldMk cId="3703350906" sldId="270"/>
            <ac:grpSpMk id="4" creationId="{00000000-0000-0000-0000-000000000000}"/>
          </ac:grpSpMkLst>
        </pc:grpChg>
        <pc:grpChg chg="add del mod">
          <ac:chgData name="RAKSHITH RACHENAHALLI BETTEGOWDA" userId="S::rbettegowda@deakin.edu.au::aaa9794b-75f8-4ce4-9544-e46fb5c25c6d" providerId="AD" clId="Web-{D13ACCA3-80F6-4CA4-9A0F-D0C9E3B22131}" dt="2021-11-24T09:00:26.257" v="63"/>
          <ac:grpSpMkLst>
            <pc:docMk/>
            <pc:sldMk cId="3703350906" sldId="270"/>
            <ac:grpSpMk id="8" creationId="{00000000-0000-0000-0000-000000000000}"/>
          </ac:grpSpMkLst>
        </pc:grpChg>
        <pc:grpChg chg="add del mod">
          <ac:chgData name="RAKSHITH RACHENAHALLI BETTEGOWDA" userId="S::rbettegowda@deakin.edu.au::aaa9794b-75f8-4ce4-9544-e46fb5c25c6d" providerId="AD" clId="Web-{D13ACCA3-80F6-4CA4-9A0F-D0C9E3B22131}" dt="2021-11-24T08:58:40.864" v="36"/>
          <ac:grpSpMkLst>
            <pc:docMk/>
            <pc:sldMk cId="3703350906" sldId="270"/>
            <ac:grpSpMk id="15" creationId="{33F1FD7D-7C5B-415D-8842-317361E4597F}"/>
          </ac:grpSpMkLst>
        </pc:grpChg>
        <pc:picChg chg="add mod">
          <ac:chgData name="RAKSHITH RACHENAHALLI BETTEGOWDA" userId="S::rbettegowda@deakin.edu.au::aaa9794b-75f8-4ce4-9544-e46fb5c25c6d" providerId="AD" clId="Web-{D13ACCA3-80F6-4CA4-9A0F-D0C9E3B22131}" dt="2021-11-24T08:57:39.863" v="21" actId="14100"/>
          <ac:picMkLst>
            <pc:docMk/>
            <pc:sldMk cId="3703350906" sldId="270"/>
            <ac:picMk id="11" creationId="{702ECA36-FB8B-4518-B8AD-1A6F3280761B}"/>
          </ac:picMkLst>
        </pc:picChg>
        <pc:picChg chg="add mod">
          <ac:chgData name="RAKSHITH RACHENAHALLI BETTEGOWDA" userId="S::rbettegowda@deakin.edu.au::aaa9794b-75f8-4ce4-9544-e46fb5c25c6d" providerId="AD" clId="Web-{D13ACCA3-80F6-4CA4-9A0F-D0C9E3B22131}" dt="2021-11-24T08:57:47.035" v="23" actId="1076"/>
          <ac:picMkLst>
            <pc:docMk/>
            <pc:sldMk cId="3703350906" sldId="270"/>
            <ac:picMk id="12" creationId="{76DC4F48-9CED-4C8B-B9D2-33AC1DD8E065}"/>
          </ac:picMkLst>
        </pc:picChg>
      </pc:sldChg>
    </pc:docChg>
  </pc:docChgLst>
  <pc:docChgLst>
    <pc:chgData name="RAKSHITH RACHENAHALLI BETTEGOWDA" userId="S::rbettegowda@deakin.edu.au::aaa9794b-75f8-4ce4-9544-e46fb5c25c6d" providerId="AD" clId="Web-{8037594C-37BE-43EF-9EAA-14907BC75B86}"/>
    <pc:docChg chg="modSld">
      <pc:chgData name="RAKSHITH RACHENAHALLI BETTEGOWDA" userId="S::rbettegowda@deakin.edu.au::aaa9794b-75f8-4ce4-9544-e46fb5c25c6d" providerId="AD" clId="Web-{8037594C-37BE-43EF-9EAA-14907BC75B86}" dt="2021-11-25T04:01:27.921" v="47" actId="1076"/>
      <pc:docMkLst>
        <pc:docMk/>
      </pc:docMkLst>
      <pc:sldChg chg="addSp modSp">
        <pc:chgData name="RAKSHITH RACHENAHALLI BETTEGOWDA" userId="S::rbettegowda@deakin.edu.au::aaa9794b-75f8-4ce4-9544-e46fb5c25c6d" providerId="AD" clId="Web-{8037594C-37BE-43EF-9EAA-14907BC75B86}" dt="2021-11-25T04:01:27.921" v="47" actId="1076"/>
        <pc:sldMkLst>
          <pc:docMk/>
          <pc:sldMk cId="0" sldId="261"/>
        </pc:sldMkLst>
        <pc:spChg chg="add mod">
          <ac:chgData name="RAKSHITH RACHENAHALLI BETTEGOWDA" userId="S::rbettegowda@deakin.edu.au::aaa9794b-75f8-4ce4-9544-e46fb5c25c6d" providerId="AD" clId="Web-{8037594C-37BE-43EF-9EAA-14907BC75B86}" dt="2021-11-25T04:01:27.921" v="47" actId="1076"/>
          <ac:spMkLst>
            <pc:docMk/>
            <pc:sldMk cId="0" sldId="261"/>
            <ac:spMk id="12" creationId="{C0A6D952-B3E0-4404-A6CF-81B412240E80}"/>
          </ac:spMkLst>
        </pc:spChg>
        <pc:spChg chg="add mod">
          <ac:chgData name="RAKSHITH RACHENAHALLI BETTEGOWDA" userId="S::rbettegowda@deakin.edu.au::aaa9794b-75f8-4ce4-9544-e46fb5c25c6d" providerId="AD" clId="Web-{8037594C-37BE-43EF-9EAA-14907BC75B86}" dt="2021-11-25T04:01:23.937" v="46" actId="1076"/>
          <ac:spMkLst>
            <pc:docMk/>
            <pc:sldMk cId="0" sldId="261"/>
            <ac:spMk id="19" creationId="{487A5C8C-0FB7-457E-869D-0B553C627799}"/>
          </ac:spMkLst>
        </pc:spChg>
        <pc:picChg chg="mod modCrop">
          <ac:chgData name="RAKSHITH RACHENAHALLI BETTEGOWDA" userId="S::rbettegowda@deakin.edu.au::aaa9794b-75f8-4ce4-9544-e46fb5c25c6d" providerId="AD" clId="Web-{8037594C-37BE-43EF-9EAA-14907BC75B86}" dt="2021-11-25T03:59:32.342" v="3"/>
          <ac:picMkLst>
            <pc:docMk/>
            <pc:sldMk cId="0" sldId="261"/>
            <ac:picMk id="8" creationId="{45A9FF0A-321A-45F0-998F-8FAB8B719BC0}"/>
          </ac:picMkLst>
        </pc:picChg>
        <pc:picChg chg="mod modCrop">
          <ac:chgData name="RAKSHITH RACHENAHALLI BETTEGOWDA" userId="S::rbettegowda@deakin.edu.au::aaa9794b-75f8-4ce4-9544-e46fb5c25c6d" providerId="AD" clId="Web-{8037594C-37BE-43EF-9EAA-14907BC75B86}" dt="2021-11-25T03:59:41.732" v="5"/>
          <ac:picMkLst>
            <pc:docMk/>
            <pc:sldMk cId="0" sldId="261"/>
            <ac:picMk id="11" creationId="{B70AF065-C87D-46CA-8DF8-5B7CC94DDEE6}"/>
          </ac:picMkLst>
        </pc:picChg>
      </pc:sldChg>
    </pc:docChg>
  </pc:docChgLst>
  <pc:docChgLst>
    <pc:chgData name="RAHUL KUMAR" userId="S::krahul@deakin.edu.au::1a0a5432-4ac6-4472-9420-f8be9bdde167" providerId="AD" clId="Web-{E7DCBB02-0256-4351-8D7C-7FFAD28EEE81}"/>
    <pc:docChg chg="modSld">
      <pc:chgData name="RAHUL KUMAR" userId="S::krahul@deakin.edu.au::1a0a5432-4ac6-4472-9420-f8be9bdde167" providerId="AD" clId="Web-{E7DCBB02-0256-4351-8D7C-7FFAD28EEE81}" dt="2021-11-24T15:29:15.172" v="165" actId="20577"/>
      <pc:docMkLst>
        <pc:docMk/>
      </pc:docMkLst>
      <pc:sldChg chg="delSp modSp">
        <pc:chgData name="RAHUL KUMAR" userId="S::krahul@deakin.edu.au::1a0a5432-4ac6-4472-9420-f8be9bdde167" providerId="AD" clId="Web-{E7DCBB02-0256-4351-8D7C-7FFAD28EEE81}" dt="2021-11-24T15:29:15.172" v="165" actId="20577"/>
        <pc:sldMkLst>
          <pc:docMk/>
          <pc:sldMk cId="0" sldId="266"/>
        </pc:sldMkLst>
        <pc:spChg chg="del topLvl">
          <ac:chgData name="RAHUL KUMAR" userId="S::krahul@deakin.edu.au::1a0a5432-4ac6-4472-9420-f8be9bdde167" providerId="AD" clId="Web-{E7DCBB02-0256-4351-8D7C-7FFAD28EEE81}" dt="2021-11-24T15:17:00.720" v="114"/>
          <ac:spMkLst>
            <pc:docMk/>
            <pc:sldMk cId="0" sldId="266"/>
            <ac:spMk id="9" creationId="{00000000-0000-0000-0000-000000000000}"/>
          </ac:spMkLst>
        </pc:spChg>
        <pc:spChg chg="mod">
          <ac:chgData name="RAHUL KUMAR" userId="S::krahul@deakin.edu.au::1a0a5432-4ac6-4472-9420-f8be9bdde167" providerId="AD" clId="Web-{E7DCBB02-0256-4351-8D7C-7FFAD28EEE81}" dt="2021-11-24T15:29:15.172" v="165" actId="20577"/>
          <ac:spMkLst>
            <pc:docMk/>
            <pc:sldMk cId="0" sldId="266"/>
            <ac:spMk id="10" creationId="{00000000-0000-0000-0000-000000000000}"/>
          </ac:spMkLst>
        </pc:spChg>
        <pc:grpChg chg="del">
          <ac:chgData name="RAHUL KUMAR" userId="S::krahul@deakin.edu.au::1a0a5432-4ac6-4472-9420-f8be9bdde167" providerId="AD" clId="Web-{E7DCBB02-0256-4351-8D7C-7FFAD28EEE81}" dt="2021-11-24T15:17:00.720" v="114"/>
          <ac:grpSpMkLst>
            <pc:docMk/>
            <pc:sldMk cId="0" sldId="266"/>
            <ac:grpSpMk id="8" creationId="{00000000-0000-0000-0000-000000000000}"/>
          </ac:grpSpMkLst>
        </pc:grpChg>
      </pc:sldChg>
    </pc:docChg>
  </pc:docChgLst>
  <pc:docChgLst>
    <pc:chgData name="RAHUL KUMAR" userId="S::krahul@deakin.edu.au::1a0a5432-4ac6-4472-9420-f8be9bdde167" providerId="AD" clId="Web-{9ACE8BFC-C20F-4D97-B4BD-5A6F5E1D3D44}"/>
    <pc:docChg chg="modSld">
      <pc:chgData name="RAHUL KUMAR" userId="S::krahul@deakin.edu.au::1a0a5432-4ac6-4472-9420-f8be9bdde167" providerId="AD" clId="Web-{9ACE8BFC-C20F-4D97-B4BD-5A6F5E1D3D44}" dt="2021-11-24T12:52:06.346" v="68" actId="20577"/>
      <pc:docMkLst>
        <pc:docMk/>
      </pc:docMkLst>
      <pc:sldChg chg="addSp modSp">
        <pc:chgData name="RAHUL KUMAR" userId="S::krahul@deakin.edu.au::1a0a5432-4ac6-4472-9420-f8be9bdde167" providerId="AD" clId="Web-{9ACE8BFC-C20F-4D97-B4BD-5A6F5E1D3D44}" dt="2021-11-24T12:52:06.346" v="68" actId="20577"/>
        <pc:sldMkLst>
          <pc:docMk/>
          <pc:sldMk cId="3791899356" sldId="271"/>
        </pc:sldMkLst>
        <pc:spChg chg="add mod">
          <ac:chgData name="RAHUL KUMAR" userId="S::krahul@deakin.edu.au::1a0a5432-4ac6-4472-9420-f8be9bdde167" providerId="AD" clId="Web-{9ACE8BFC-C20F-4D97-B4BD-5A6F5E1D3D44}" dt="2021-11-24T12:52:06.346" v="68" actId="20577"/>
          <ac:spMkLst>
            <pc:docMk/>
            <pc:sldMk cId="3791899356" sldId="271"/>
            <ac:spMk id="4" creationId="{DE7603D9-2200-4C03-8F21-9DCAA23F3247}"/>
          </ac:spMkLst>
        </pc:spChg>
      </pc:sldChg>
    </pc:docChg>
  </pc:docChgLst>
  <pc:docChgLst>
    <pc:chgData name="RAKSHITH RACHENAHALLI BETTEGOWDA" userId="S::rbettegowda@deakin.edu.au::aaa9794b-75f8-4ce4-9544-e46fb5c25c6d" providerId="AD" clId="Web-{569D5613-A7DC-40B3-AAE3-9B0F56B95D2D}"/>
    <pc:docChg chg="addSld delSld modSld">
      <pc:chgData name="RAKSHITH RACHENAHALLI BETTEGOWDA" userId="S::rbettegowda@deakin.edu.au::aaa9794b-75f8-4ce4-9544-e46fb5c25c6d" providerId="AD" clId="Web-{569D5613-A7DC-40B3-AAE3-9B0F56B95D2D}" dt="2021-11-24T13:03:03.573" v="675" actId="1076"/>
      <pc:docMkLst>
        <pc:docMk/>
      </pc:docMkLst>
      <pc:sldChg chg="modSp">
        <pc:chgData name="RAKSHITH RACHENAHALLI BETTEGOWDA" userId="S::rbettegowda@deakin.edu.au::aaa9794b-75f8-4ce4-9544-e46fb5c25c6d" providerId="AD" clId="Web-{569D5613-A7DC-40B3-AAE3-9B0F56B95D2D}" dt="2021-11-24T11:46:10.276" v="110" actId="20577"/>
        <pc:sldMkLst>
          <pc:docMk/>
          <pc:sldMk cId="0" sldId="258"/>
        </pc:sldMkLst>
        <pc:spChg chg="mod">
          <ac:chgData name="RAKSHITH RACHENAHALLI BETTEGOWDA" userId="S::rbettegowda@deakin.edu.au::aaa9794b-75f8-4ce4-9544-e46fb5c25c6d" providerId="AD" clId="Web-{569D5613-A7DC-40B3-AAE3-9B0F56B95D2D}" dt="2021-11-24T11:45:57.932" v="106" actId="20577"/>
          <ac:spMkLst>
            <pc:docMk/>
            <pc:sldMk cId="0" sldId="258"/>
            <ac:spMk id="3" creationId="{00000000-0000-0000-0000-000000000000}"/>
          </ac:spMkLst>
        </pc:spChg>
        <pc:spChg chg="mod">
          <ac:chgData name="RAKSHITH RACHENAHALLI BETTEGOWDA" userId="S::rbettegowda@deakin.edu.au::aaa9794b-75f8-4ce4-9544-e46fb5c25c6d" providerId="AD" clId="Web-{569D5613-A7DC-40B3-AAE3-9B0F56B95D2D}" dt="2021-11-24T11:46:00.761" v="107" actId="20577"/>
          <ac:spMkLst>
            <pc:docMk/>
            <pc:sldMk cId="0" sldId="258"/>
            <ac:spMk id="5" creationId="{00000000-0000-0000-0000-000000000000}"/>
          </ac:spMkLst>
        </pc:spChg>
        <pc:spChg chg="mod">
          <ac:chgData name="RAKSHITH RACHENAHALLI BETTEGOWDA" userId="S::rbettegowda@deakin.edu.au::aaa9794b-75f8-4ce4-9544-e46fb5c25c6d" providerId="AD" clId="Web-{569D5613-A7DC-40B3-AAE3-9B0F56B95D2D}" dt="2021-11-24T11:46:10.276" v="110" actId="20577"/>
          <ac:spMkLst>
            <pc:docMk/>
            <pc:sldMk cId="0" sldId="258"/>
            <ac:spMk id="7" creationId="{00000000-0000-0000-0000-000000000000}"/>
          </ac:spMkLst>
        </pc:spChg>
        <pc:spChg chg="mod">
          <ac:chgData name="RAKSHITH RACHENAHALLI BETTEGOWDA" userId="S::rbettegowda@deakin.edu.au::aaa9794b-75f8-4ce4-9544-e46fb5c25c6d" providerId="AD" clId="Web-{569D5613-A7DC-40B3-AAE3-9B0F56B95D2D}" dt="2021-11-24T11:37:52.761" v="16" actId="14100"/>
          <ac:spMkLst>
            <pc:docMk/>
            <pc:sldMk cId="0" sldId="258"/>
            <ac:spMk id="46" creationId="{00000000-0000-0000-0000-000000000000}"/>
          </ac:spMkLst>
        </pc:spChg>
      </pc:sldChg>
      <pc:sldChg chg="addSp delSp modSp">
        <pc:chgData name="RAKSHITH RACHENAHALLI BETTEGOWDA" userId="S::rbettegowda@deakin.edu.au::aaa9794b-75f8-4ce4-9544-e46fb5c25c6d" providerId="AD" clId="Web-{569D5613-A7DC-40B3-AAE3-9B0F56B95D2D}" dt="2021-11-24T11:45:26.557" v="104"/>
        <pc:sldMkLst>
          <pc:docMk/>
          <pc:sldMk cId="0" sldId="261"/>
        </pc:sldMkLst>
        <pc:picChg chg="add mod">
          <ac:chgData name="RAKSHITH RACHENAHALLI BETTEGOWDA" userId="S::rbettegowda@deakin.edu.au::aaa9794b-75f8-4ce4-9544-e46fb5c25c6d" providerId="AD" clId="Web-{569D5613-A7DC-40B3-AAE3-9B0F56B95D2D}" dt="2021-11-24T11:35:49.524" v="10" actId="14100"/>
          <ac:picMkLst>
            <pc:docMk/>
            <pc:sldMk cId="0" sldId="261"/>
            <ac:picMk id="8" creationId="{45A9FF0A-321A-45F0-998F-8FAB8B719BC0}"/>
          </ac:picMkLst>
        </pc:picChg>
        <pc:picChg chg="add del mod">
          <ac:chgData name="RAKSHITH RACHENAHALLI BETTEGOWDA" userId="S::rbettegowda@deakin.edu.au::aaa9794b-75f8-4ce4-9544-e46fb5c25c6d" providerId="AD" clId="Web-{569D5613-A7DC-40B3-AAE3-9B0F56B95D2D}" dt="2021-11-24T11:45:26.557" v="104"/>
          <ac:picMkLst>
            <pc:docMk/>
            <pc:sldMk cId="0" sldId="261"/>
            <ac:picMk id="9" creationId="{22FDE681-B4FA-42F1-991A-E38C2B529F66}"/>
          </ac:picMkLst>
        </pc:picChg>
      </pc:sldChg>
      <pc:sldChg chg="addSp delSp modSp">
        <pc:chgData name="RAKSHITH RACHENAHALLI BETTEGOWDA" userId="S::rbettegowda@deakin.edu.au::aaa9794b-75f8-4ce4-9544-e46fb5c25c6d" providerId="AD" clId="Web-{569D5613-A7DC-40B3-AAE3-9B0F56B95D2D}" dt="2021-11-24T13:02:23.962" v="673" actId="1076"/>
        <pc:sldMkLst>
          <pc:docMk/>
          <pc:sldMk cId="0" sldId="262"/>
        </pc:sldMkLst>
        <pc:spChg chg="mod">
          <ac:chgData name="RAKSHITH RACHENAHALLI BETTEGOWDA" userId="S::rbettegowda@deakin.edu.au::aaa9794b-75f8-4ce4-9544-e46fb5c25c6d" providerId="AD" clId="Web-{569D5613-A7DC-40B3-AAE3-9B0F56B95D2D}" dt="2021-11-24T13:01:55.772" v="644" actId="14100"/>
          <ac:spMkLst>
            <pc:docMk/>
            <pc:sldMk cId="0" sldId="262"/>
            <ac:spMk id="6" creationId="{00000000-0000-0000-0000-000000000000}"/>
          </ac:spMkLst>
        </pc:spChg>
        <pc:spChg chg="mod">
          <ac:chgData name="RAKSHITH RACHENAHALLI BETTEGOWDA" userId="S::rbettegowda@deakin.edu.au::aaa9794b-75f8-4ce4-9544-e46fb5c25c6d" providerId="AD" clId="Web-{569D5613-A7DC-40B3-AAE3-9B0F56B95D2D}" dt="2021-11-24T13:02:23.416" v="645" actId="1076"/>
          <ac:spMkLst>
            <pc:docMk/>
            <pc:sldMk cId="0" sldId="262"/>
            <ac:spMk id="8" creationId="{00000000-0000-0000-0000-000000000000}"/>
          </ac:spMkLst>
        </pc:spChg>
        <pc:spChg chg="mod">
          <ac:chgData name="RAKSHITH RACHENAHALLI BETTEGOWDA" userId="S::rbettegowda@deakin.edu.au::aaa9794b-75f8-4ce4-9544-e46fb5c25c6d" providerId="AD" clId="Web-{569D5613-A7DC-40B3-AAE3-9B0F56B95D2D}" dt="2021-11-24T13:02:23.462" v="647" actId="1076"/>
          <ac:spMkLst>
            <pc:docMk/>
            <pc:sldMk cId="0" sldId="262"/>
            <ac:spMk id="12" creationId="{00000000-0000-0000-0000-000000000000}"/>
          </ac:spMkLst>
        </pc:spChg>
        <pc:spChg chg="mod">
          <ac:chgData name="RAKSHITH RACHENAHALLI BETTEGOWDA" userId="S::rbettegowda@deakin.edu.au::aaa9794b-75f8-4ce4-9544-e46fb5c25c6d" providerId="AD" clId="Web-{569D5613-A7DC-40B3-AAE3-9B0F56B95D2D}" dt="2021-11-24T13:02:23.650" v="656" actId="1076"/>
          <ac:spMkLst>
            <pc:docMk/>
            <pc:sldMk cId="0" sldId="262"/>
            <ac:spMk id="37" creationId="{00000000-0000-0000-0000-000000000000}"/>
          </ac:spMkLst>
        </pc:spChg>
        <pc:spChg chg="mod">
          <ac:chgData name="RAKSHITH RACHENAHALLI BETTEGOWDA" userId="S::rbettegowda@deakin.edu.au::aaa9794b-75f8-4ce4-9544-e46fb5c25c6d" providerId="AD" clId="Web-{569D5613-A7DC-40B3-AAE3-9B0F56B95D2D}" dt="2021-11-24T12:59:21.285" v="516" actId="1076"/>
          <ac:spMkLst>
            <pc:docMk/>
            <pc:sldMk cId="0" sldId="262"/>
            <ac:spMk id="38" creationId="{00000000-0000-0000-0000-000000000000}"/>
          </ac:spMkLst>
        </pc:spChg>
        <pc:spChg chg="mod">
          <ac:chgData name="RAKSHITH RACHENAHALLI BETTEGOWDA" userId="S::rbettegowda@deakin.edu.au::aaa9794b-75f8-4ce4-9544-e46fb5c25c6d" providerId="AD" clId="Web-{569D5613-A7DC-40B3-AAE3-9B0F56B95D2D}" dt="2021-11-24T13:01:03.349" v="609" actId="1076"/>
          <ac:spMkLst>
            <pc:docMk/>
            <pc:sldMk cId="0" sldId="262"/>
            <ac:spMk id="46" creationId="{00000000-0000-0000-0000-000000000000}"/>
          </ac:spMkLst>
        </pc:spChg>
        <pc:spChg chg="mod">
          <ac:chgData name="RAKSHITH RACHENAHALLI BETTEGOWDA" userId="S::rbettegowda@deakin.edu.au::aaa9794b-75f8-4ce4-9544-e46fb5c25c6d" providerId="AD" clId="Web-{569D5613-A7DC-40B3-AAE3-9B0F56B95D2D}" dt="2021-11-24T13:00:33.614" v="605" actId="1076"/>
          <ac:spMkLst>
            <pc:docMk/>
            <pc:sldMk cId="0" sldId="262"/>
            <ac:spMk id="47" creationId="{00000000-0000-0000-0000-000000000000}"/>
          </ac:spMkLst>
        </pc:spChg>
        <pc:spChg chg="mod">
          <ac:chgData name="RAKSHITH RACHENAHALLI BETTEGOWDA" userId="S::rbettegowda@deakin.edu.au::aaa9794b-75f8-4ce4-9544-e46fb5c25c6d" providerId="AD" clId="Web-{569D5613-A7DC-40B3-AAE3-9B0F56B95D2D}" dt="2021-11-24T13:02:23.759" v="662" actId="1076"/>
          <ac:spMkLst>
            <pc:docMk/>
            <pc:sldMk cId="0" sldId="262"/>
            <ac:spMk id="54" creationId="{00000000-0000-0000-0000-000000000000}"/>
          </ac:spMkLst>
        </pc:spChg>
        <pc:spChg chg="mod">
          <ac:chgData name="RAKSHITH RACHENAHALLI BETTEGOWDA" userId="S::rbettegowda@deakin.edu.au::aaa9794b-75f8-4ce4-9544-e46fb5c25c6d" providerId="AD" clId="Web-{569D5613-A7DC-40B3-AAE3-9B0F56B95D2D}" dt="2021-11-24T13:02:23.775" v="663" actId="1076"/>
          <ac:spMkLst>
            <pc:docMk/>
            <pc:sldMk cId="0" sldId="262"/>
            <ac:spMk id="55" creationId="{00000000-0000-0000-0000-000000000000}"/>
          </ac:spMkLst>
        </pc:spChg>
        <pc:spChg chg="mod">
          <ac:chgData name="RAKSHITH RACHENAHALLI BETTEGOWDA" userId="S::rbettegowda@deakin.edu.au::aaa9794b-75f8-4ce4-9544-e46fb5c25c6d" providerId="AD" clId="Web-{569D5613-A7DC-40B3-AAE3-9B0F56B95D2D}" dt="2021-11-24T13:02:23.790" v="664" actId="1076"/>
          <ac:spMkLst>
            <pc:docMk/>
            <pc:sldMk cId="0" sldId="262"/>
            <ac:spMk id="56" creationId="{00000000-0000-0000-0000-000000000000}"/>
          </ac:spMkLst>
        </pc:spChg>
        <pc:spChg chg="mod">
          <ac:chgData name="RAKSHITH RACHENAHALLI BETTEGOWDA" userId="S::rbettegowda@deakin.edu.au::aaa9794b-75f8-4ce4-9544-e46fb5c25c6d" providerId="AD" clId="Web-{569D5613-A7DC-40B3-AAE3-9B0F56B95D2D}" dt="2021-11-24T13:02:23.853" v="667" actId="1076"/>
          <ac:spMkLst>
            <pc:docMk/>
            <pc:sldMk cId="0" sldId="262"/>
            <ac:spMk id="63" creationId="{00000000-0000-0000-0000-000000000000}"/>
          </ac:spMkLst>
        </pc:spChg>
        <pc:spChg chg="mod">
          <ac:chgData name="RAKSHITH RACHENAHALLI BETTEGOWDA" userId="S::rbettegowda@deakin.edu.au::aaa9794b-75f8-4ce4-9544-e46fb5c25c6d" providerId="AD" clId="Web-{569D5613-A7DC-40B3-AAE3-9B0F56B95D2D}" dt="2021-11-24T13:02:23.869" v="668" actId="1076"/>
          <ac:spMkLst>
            <pc:docMk/>
            <pc:sldMk cId="0" sldId="262"/>
            <ac:spMk id="64" creationId="{00000000-0000-0000-0000-000000000000}"/>
          </ac:spMkLst>
        </pc:spChg>
        <pc:spChg chg="mod">
          <ac:chgData name="RAKSHITH RACHENAHALLI BETTEGOWDA" userId="S::rbettegowda@deakin.edu.au::aaa9794b-75f8-4ce4-9544-e46fb5c25c6d" providerId="AD" clId="Web-{569D5613-A7DC-40B3-AAE3-9B0F56B95D2D}" dt="2021-11-24T13:02:23.884" v="669" actId="1076"/>
          <ac:spMkLst>
            <pc:docMk/>
            <pc:sldMk cId="0" sldId="262"/>
            <ac:spMk id="65" creationId="{00000000-0000-0000-0000-000000000000}"/>
          </ac:spMkLst>
        </pc:spChg>
        <pc:spChg chg="mod">
          <ac:chgData name="RAKSHITH RACHENAHALLI BETTEGOWDA" userId="S::rbettegowda@deakin.edu.au::aaa9794b-75f8-4ce4-9544-e46fb5c25c6d" providerId="AD" clId="Web-{569D5613-A7DC-40B3-AAE3-9B0F56B95D2D}" dt="2021-11-24T13:02:23.900" v="670" actId="1076"/>
          <ac:spMkLst>
            <pc:docMk/>
            <pc:sldMk cId="0" sldId="262"/>
            <ac:spMk id="66" creationId="{00000000-0000-0000-0000-000000000000}"/>
          </ac:spMkLst>
        </pc:spChg>
        <pc:spChg chg="add mod">
          <ac:chgData name="RAKSHITH RACHENAHALLI BETTEGOWDA" userId="S::rbettegowda@deakin.edu.au::aaa9794b-75f8-4ce4-9544-e46fb5c25c6d" providerId="AD" clId="Web-{569D5613-A7DC-40B3-AAE3-9B0F56B95D2D}" dt="2021-11-24T13:02:23.962" v="673" actId="1076"/>
          <ac:spMkLst>
            <pc:docMk/>
            <pc:sldMk cId="0" sldId="262"/>
            <ac:spMk id="73" creationId="{890D924C-3653-43EC-BA71-21CC4DBF1663}"/>
          </ac:spMkLst>
        </pc:spChg>
        <pc:spChg chg="mod">
          <ac:chgData name="RAKSHITH RACHENAHALLI BETTEGOWDA" userId="S::rbettegowda@deakin.edu.au::aaa9794b-75f8-4ce4-9544-e46fb5c25c6d" providerId="AD" clId="Web-{569D5613-A7DC-40B3-AAE3-9B0F56B95D2D}" dt="2021-11-24T12:59:01.612" v="513" actId="1076"/>
          <ac:spMkLst>
            <pc:docMk/>
            <pc:sldMk cId="0" sldId="262"/>
            <ac:spMk id="74" creationId="{7182D319-2962-4CA2-B4E9-D44F3366D22E}"/>
          </ac:spMkLst>
        </pc:spChg>
        <pc:spChg chg="add mod ord">
          <ac:chgData name="RAKSHITH RACHENAHALLI BETTEGOWDA" userId="S::rbettegowda@deakin.edu.au::aaa9794b-75f8-4ce4-9544-e46fb5c25c6d" providerId="AD" clId="Web-{569D5613-A7DC-40B3-AAE3-9B0F56B95D2D}" dt="2021-11-24T12:12:51.500" v="185" actId="1076"/>
          <ac:spMkLst>
            <pc:docMk/>
            <pc:sldMk cId="0" sldId="262"/>
            <ac:spMk id="75" creationId="{5D635ABC-E1AE-410E-8176-09062F721BBB}"/>
          </ac:spMkLst>
        </pc:spChg>
        <pc:spChg chg="del mod">
          <ac:chgData name="RAKSHITH RACHENAHALLI BETTEGOWDA" userId="S::rbettegowda@deakin.edu.au::aaa9794b-75f8-4ce4-9544-e46fb5c25c6d" providerId="AD" clId="Web-{569D5613-A7DC-40B3-AAE3-9B0F56B95D2D}" dt="2021-11-24T12:14:35.550" v="189"/>
          <ac:spMkLst>
            <pc:docMk/>
            <pc:sldMk cId="0" sldId="262"/>
            <ac:spMk id="76" creationId="{D3F9006E-A235-4F8B-9A4D-B31B8CDC2F58}"/>
          </ac:spMkLst>
        </pc:spChg>
        <pc:spChg chg="mod">
          <ac:chgData name="RAKSHITH RACHENAHALLI BETTEGOWDA" userId="S::rbettegowda@deakin.edu.au::aaa9794b-75f8-4ce4-9544-e46fb5c25c6d" providerId="AD" clId="Web-{569D5613-A7DC-40B3-AAE3-9B0F56B95D2D}" dt="2021-11-24T12:58:55.300" v="511" actId="1076"/>
          <ac:spMkLst>
            <pc:docMk/>
            <pc:sldMk cId="0" sldId="262"/>
            <ac:spMk id="77" creationId="{11BEFA1A-9AFC-423D-A93B-56CC5B68217B}"/>
          </ac:spMkLst>
        </pc:spChg>
        <pc:spChg chg="add del">
          <ac:chgData name="RAKSHITH RACHENAHALLI BETTEGOWDA" userId="S::rbettegowda@deakin.edu.au::aaa9794b-75f8-4ce4-9544-e46fb5c25c6d" providerId="AD" clId="Web-{569D5613-A7DC-40B3-AAE3-9B0F56B95D2D}" dt="2021-11-24T12:12:56.141" v="186"/>
          <ac:spMkLst>
            <pc:docMk/>
            <pc:sldMk cId="0" sldId="262"/>
            <ac:spMk id="78" creationId="{BA91D9BE-D0C2-44E8-A3CE-F792CCCC3680}"/>
          </ac:spMkLst>
        </pc:spChg>
        <pc:spChg chg="del">
          <ac:chgData name="RAKSHITH RACHENAHALLI BETTEGOWDA" userId="S::rbettegowda@deakin.edu.au::aaa9794b-75f8-4ce4-9544-e46fb5c25c6d" providerId="AD" clId="Web-{569D5613-A7DC-40B3-AAE3-9B0F56B95D2D}" dt="2021-11-24T12:04:40.646" v="161"/>
          <ac:spMkLst>
            <pc:docMk/>
            <pc:sldMk cId="0" sldId="262"/>
            <ac:spMk id="81" creationId="{4672FF50-68CB-471E-9575-D9BB6EE2EB27}"/>
          </ac:spMkLst>
        </pc:spChg>
        <pc:spChg chg="mod">
          <ac:chgData name="RAKSHITH RACHENAHALLI BETTEGOWDA" userId="S::rbettegowda@deakin.edu.au::aaa9794b-75f8-4ce4-9544-e46fb5c25c6d" providerId="AD" clId="Web-{569D5613-A7DC-40B3-AAE3-9B0F56B95D2D}" dt="2021-11-24T12:58:58.003" v="512" actId="1076"/>
          <ac:spMkLst>
            <pc:docMk/>
            <pc:sldMk cId="0" sldId="262"/>
            <ac:spMk id="83" creationId="{0D24D41D-AF16-4E98-AE2C-F86F831E62DC}"/>
          </ac:spMkLst>
        </pc:spChg>
        <pc:spChg chg="add del mod">
          <ac:chgData name="RAKSHITH RACHENAHALLI BETTEGOWDA" userId="S::rbettegowda@deakin.edu.au::aaa9794b-75f8-4ce4-9544-e46fb5c25c6d" providerId="AD" clId="Web-{569D5613-A7DC-40B3-AAE3-9B0F56B95D2D}" dt="2021-11-24T12:12:59.391" v="187"/>
          <ac:spMkLst>
            <pc:docMk/>
            <pc:sldMk cId="0" sldId="262"/>
            <ac:spMk id="210" creationId="{46E0450F-6FB2-4C7F-BA54-39FC9A746F3A}"/>
          </ac:spMkLst>
        </pc:spChg>
        <pc:grpChg chg="mod">
          <ac:chgData name="RAKSHITH RACHENAHALLI BETTEGOWDA" userId="S::rbettegowda@deakin.edu.au::aaa9794b-75f8-4ce4-9544-e46fb5c25c6d" providerId="AD" clId="Web-{569D5613-A7DC-40B3-AAE3-9B0F56B95D2D}" dt="2021-11-24T12:15:03.722" v="191" actId="1076"/>
          <ac:grpSpMkLst>
            <pc:docMk/>
            <pc:sldMk cId="0" sldId="262"/>
            <ac:grpSpMk id="2" creationId="{00000000-0000-0000-0000-000000000000}"/>
          </ac:grpSpMkLst>
        </pc:grpChg>
        <pc:grpChg chg="mod">
          <ac:chgData name="RAKSHITH RACHENAHALLI BETTEGOWDA" userId="S::rbettegowda@deakin.edu.au::aaa9794b-75f8-4ce4-9544-e46fb5c25c6d" providerId="AD" clId="Web-{569D5613-A7DC-40B3-AAE3-9B0F56B95D2D}" dt="2021-11-24T13:02:23.447" v="646" actId="1076"/>
          <ac:grpSpMkLst>
            <pc:docMk/>
            <pc:sldMk cId="0" sldId="262"/>
            <ac:grpSpMk id="9" creationId="{00000000-0000-0000-0000-000000000000}"/>
          </ac:grpSpMkLst>
        </pc:grpChg>
        <pc:grpChg chg="mod">
          <ac:chgData name="RAKSHITH RACHENAHALLI BETTEGOWDA" userId="S::rbettegowda@deakin.edu.au::aaa9794b-75f8-4ce4-9544-e46fb5c25c6d" providerId="AD" clId="Web-{569D5613-A7DC-40B3-AAE3-9B0F56B95D2D}" dt="2021-11-24T13:02:23.478" v="648" actId="1076"/>
          <ac:grpSpMkLst>
            <pc:docMk/>
            <pc:sldMk cId="0" sldId="262"/>
            <ac:grpSpMk id="13" creationId="{00000000-0000-0000-0000-000000000000}"/>
          </ac:grpSpMkLst>
        </pc:grpChg>
        <pc:grpChg chg="mod">
          <ac:chgData name="RAKSHITH RACHENAHALLI BETTEGOWDA" userId="S::rbettegowda@deakin.edu.au::aaa9794b-75f8-4ce4-9544-e46fb5c25c6d" providerId="AD" clId="Web-{569D5613-A7DC-40B3-AAE3-9B0F56B95D2D}" dt="2021-11-24T13:02:23.509" v="649" actId="1076"/>
          <ac:grpSpMkLst>
            <pc:docMk/>
            <pc:sldMk cId="0" sldId="262"/>
            <ac:grpSpMk id="16" creationId="{00000000-0000-0000-0000-000000000000}"/>
          </ac:grpSpMkLst>
        </pc:grpChg>
        <pc:grpChg chg="mod">
          <ac:chgData name="RAKSHITH RACHENAHALLI BETTEGOWDA" userId="S::rbettegowda@deakin.edu.au::aaa9794b-75f8-4ce4-9544-e46fb5c25c6d" providerId="AD" clId="Web-{569D5613-A7DC-40B3-AAE3-9B0F56B95D2D}" dt="2021-11-24T13:02:23.525" v="650" actId="1076"/>
          <ac:grpSpMkLst>
            <pc:docMk/>
            <pc:sldMk cId="0" sldId="262"/>
            <ac:grpSpMk id="19" creationId="{00000000-0000-0000-0000-000000000000}"/>
          </ac:grpSpMkLst>
        </pc:grpChg>
        <pc:grpChg chg="mod">
          <ac:chgData name="RAKSHITH RACHENAHALLI BETTEGOWDA" userId="S::rbettegowda@deakin.edu.au::aaa9794b-75f8-4ce4-9544-e46fb5c25c6d" providerId="AD" clId="Web-{569D5613-A7DC-40B3-AAE3-9B0F56B95D2D}" dt="2021-11-24T13:02:23.556" v="651" actId="1076"/>
          <ac:grpSpMkLst>
            <pc:docMk/>
            <pc:sldMk cId="0" sldId="262"/>
            <ac:grpSpMk id="22" creationId="{00000000-0000-0000-0000-000000000000}"/>
          </ac:grpSpMkLst>
        </pc:grpChg>
        <pc:grpChg chg="mod">
          <ac:chgData name="RAKSHITH RACHENAHALLI BETTEGOWDA" userId="S::rbettegowda@deakin.edu.au::aaa9794b-75f8-4ce4-9544-e46fb5c25c6d" providerId="AD" clId="Web-{569D5613-A7DC-40B3-AAE3-9B0F56B95D2D}" dt="2021-11-24T13:02:23.572" v="652" actId="1076"/>
          <ac:grpSpMkLst>
            <pc:docMk/>
            <pc:sldMk cId="0" sldId="262"/>
            <ac:grpSpMk id="25" creationId="{00000000-0000-0000-0000-000000000000}"/>
          </ac:grpSpMkLst>
        </pc:grpChg>
        <pc:grpChg chg="mod">
          <ac:chgData name="RAKSHITH RACHENAHALLI BETTEGOWDA" userId="S::rbettegowda@deakin.edu.au::aaa9794b-75f8-4ce4-9544-e46fb5c25c6d" providerId="AD" clId="Web-{569D5613-A7DC-40B3-AAE3-9B0F56B95D2D}" dt="2021-11-24T13:02:23.587" v="653" actId="1076"/>
          <ac:grpSpMkLst>
            <pc:docMk/>
            <pc:sldMk cId="0" sldId="262"/>
            <ac:grpSpMk id="28" creationId="{00000000-0000-0000-0000-000000000000}"/>
          </ac:grpSpMkLst>
        </pc:grpChg>
        <pc:grpChg chg="mod">
          <ac:chgData name="RAKSHITH RACHENAHALLI BETTEGOWDA" userId="S::rbettegowda@deakin.edu.au::aaa9794b-75f8-4ce4-9544-e46fb5c25c6d" providerId="AD" clId="Web-{569D5613-A7DC-40B3-AAE3-9B0F56B95D2D}" dt="2021-11-24T13:02:23.603" v="654" actId="1076"/>
          <ac:grpSpMkLst>
            <pc:docMk/>
            <pc:sldMk cId="0" sldId="262"/>
            <ac:grpSpMk id="31" creationId="{00000000-0000-0000-0000-000000000000}"/>
          </ac:grpSpMkLst>
        </pc:grpChg>
        <pc:grpChg chg="mod">
          <ac:chgData name="RAKSHITH RACHENAHALLI BETTEGOWDA" userId="S::rbettegowda@deakin.edu.au::aaa9794b-75f8-4ce4-9544-e46fb5c25c6d" providerId="AD" clId="Web-{569D5613-A7DC-40B3-AAE3-9B0F56B95D2D}" dt="2021-11-24T13:02:23.619" v="655" actId="1076"/>
          <ac:grpSpMkLst>
            <pc:docMk/>
            <pc:sldMk cId="0" sldId="262"/>
            <ac:grpSpMk id="34" creationId="{00000000-0000-0000-0000-000000000000}"/>
          </ac:grpSpMkLst>
        </pc:grpChg>
        <pc:grpChg chg="mod">
          <ac:chgData name="RAKSHITH RACHENAHALLI BETTEGOWDA" userId="S::rbettegowda@deakin.edu.au::aaa9794b-75f8-4ce4-9544-e46fb5c25c6d" providerId="AD" clId="Web-{569D5613-A7DC-40B3-AAE3-9B0F56B95D2D}" dt="2021-11-24T13:02:23.665" v="657" actId="1076"/>
          <ac:grpSpMkLst>
            <pc:docMk/>
            <pc:sldMk cId="0" sldId="262"/>
            <ac:grpSpMk id="39" creationId="{00000000-0000-0000-0000-000000000000}"/>
          </ac:grpSpMkLst>
        </pc:grpChg>
        <pc:grpChg chg="mod">
          <ac:chgData name="RAKSHITH RACHENAHALLI BETTEGOWDA" userId="S::rbettegowda@deakin.edu.au::aaa9794b-75f8-4ce4-9544-e46fb5c25c6d" providerId="AD" clId="Web-{569D5613-A7DC-40B3-AAE3-9B0F56B95D2D}" dt="2021-11-24T13:02:23.681" v="658" actId="1076"/>
          <ac:grpSpMkLst>
            <pc:docMk/>
            <pc:sldMk cId="0" sldId="262"/>
            <ac:grpSpMk id="42" creationId="{00000000-0000-0000-0000-000000000000}"/>
          </ac:grpSpMkLst>
        </pc:grpChg>
        <pc:grpChg chg="mod">
          <ac:chgData name="RAKSHITH RACHENAHALLI BETTEGOWDA" userId="S::rbettegowda@deakin.edu.au::aaa9794b-75f8-4ce4-9544-e46fb5c25c6d" providerId="AD" clId="Web-{569D5613-A7DC-40B3-AAE3-9B0F56B95D2D}" dt="2021-11-24T13:02:23.712" v="659" actId="1076"/>
          <ac:grpSpMkLst>
            <pc:docMk/>
            <pc:sldMk cId="0" sldId="262"/>
            <ac:grpSpMk id="45" creationId="{00000000-0000-0000-0000-000000000000}"/>
          </ac:grpSpMkLst>
        </pc:grpChg>
        <pc:grpChg chg="mod">
          <ac:chgData name="RAKSHITH RACHENAHALLI BETTEGOWDA" userId="S::rbettegowda@deakin.edu.au::aaa9794b-75f8-4ce4-9544-e46fb5c25c6d" providerId="AD" clId="Web-{569D5613-A7DC-40B3-AAE3-9B0F56B95D2D}" dt="2021-11-24T13:02:23.728" v="660" actId="1076"/>
          <ac:grpSpMkLst>
            <pc:docMk/>
            <pc:sldMk cId="0" sldId="262"/>
            <ac:grpSpMk id="48" creationId="{00000000-0000-0000-0000-000000000000}"/>
          </ac:grpSpMkLst>
        </pc:grpChg>
        <pc:grpChg chg="mod">
          <ac:chgData name="RAKSHITH RACHENAHALLI BETTEGOWDA" userId="S::rbettegowda@deakin.edu.au::aaa9794b-75f8-4ce4-9544-e46fb5c25c6d" providerId="AD" clId="Web-{569D5613-A7DC-40B3-AAE3-9B0F56B95D2D}" dt="2021-11-24T13:02:23.744" v="661" actId="1076"/>
          <ac:grpSpMkLst>
            <pc:docMk/>
            <pc:sldMk cId="0" sldId="262"/>
            <ac:grpSpMk id="51" creationId="{00000000-0000-0000-0000-000000000000}"/>
          </ac:grpSpMkLst>
        </pc:grpChg>
        <pc:grpChg chg="mod">
          <ac:chgData name="RAKSHITH RACHENAHALLI BETTEGOWDA" userId="S::rbettegowda@deakin.edu.au::aaa9794b-75f8-4ce4-9544-e46fb5c25c6d" providerId="AD" clId="Web-{569D5613-A7DC-40B3-AAE3-9B0F56B95D2D}" dt="2021-11-24T13:02:23.822" v="665" actId="1076"/>
          <ac:grpSpMkLst>
            <pc:docMk/>
            <pc:sldMk cId="0" sldId="262"/>
            <ac:grpSpMk id="57" creationId="{00000000-0000-0000-0000-000000000000}"/>
          </ac:grpSpMkLst>
        </pc:grpChg>
        <pc:grpChg chg="mod">
          <ac:chgData name="RAKSHITH RACHENAHALLI BETTEGOWDA" userId="S::rbettegowda@deakin.edu.au::aaa9794b-75f8-4ce4-9544-e46fb5c25c6d" providerId="AD" clId="Web-{569D5613-A7DC-40B3-AAE3-9B0F56B95D2D}" dt="2021-11-24T13:02:23.837" v="666" actId="1076"/>
          <ac:grpSpMkLst>
            <pc:docMk/>
            <pc:sldMk cId="0" sldId="262"/>
            <ac:grpSpMk id="60" creationId="{00000000-0000-0000-0000-000000000000}"/>
          </ac:grpSpMkLst>
        </pc:grpChg>
        <pc:grpChg chg="mod">
          <ac:chgData name="RAKSHITH RACHENAHALLI BETTEGOWDA" userId="S::rbettegowda@deakin.edu.au::aaa9794b-75f8-4ce4-9544-e46fb5c25c6d" providerId="AD" clId="Web-{569D5613-A7DC-40B3-AAE3-9B0F56B95D2D}" dt="2021-11-24T13:02:23.931" v="671" actId="1076"/>
          <ac:grpSpMkLst>
            <pc:docMk/>
            <pc:sldMk cId="0" sldId="262"/>
            <ac:grpSpMk id="67" creationId="{00000000-0000-0000-0000-000000000000}"/>
          </ac:grpSpMkLst>
        </pc:grpChg>
        <pc:grpChg chg="mod">
          <ac:chgData name="RAKSHITH RACHENAHALLI BETTEGOWDA" userId="S::rbettegowda@deakin.edu.au::aaa9794b-75f8-4ce4-9544-e46fb5c25c6d" providerId="AD" clId="Web-{569D5613-A7DC-40B3-AAE3-9B0F56B95D2D}" dt="2021-11-24T13:02:23.947" v="672" actId="1076"/>
          <ac:grpSpMkLst>
            <pc:docMk/>
            <pc:sldMk cId="0" sldId="262"/>
            <ac:grpSpMk id="70" creationId="{00000000-0000-0000-0000-000000000000}"/>
          </ac:grpSpMkLst>
        </pc:grpChg>
        <pc:grpChg chg="add del mod">
          <ac:chgData name="RAKSHITH RACHENAHALLI BETTEGOWDA" userId="S::rbettegowda@deakin.edu.au::aaa9794b-75f8-4ce4-9544-e46fb5c25c6d" providerId="AD" clId="Web-{569D5613-A7DC-40B3-AAE3-9B0F56B95D2D}" dt="2021-11-24T12:05:05.162" v="166" actId="1076"/>
          <ac:grpSpMkLst>
            <pc:docMk/>
            <pc:sldMk cId="0" sldId="262"/>
            <ac:grpSpMk id="79" creationId="{22418E60-4B3A-46BF-964B-44E68F7F6CF7}"/>
          </ac:grpSpMkLst>
        </pc:grpChg>
        <pc:grpChg chg="mod">
          <ac:chgData name="RAKSHITH RACHENAHALLI BETTEGOWDA" userId="S::rbettegowda@deakin.edu.au::aaa9794b-75f8-4ce4-9544-e46fb5c25c6d" providerId="AD" clId="Web-{569D5613-A7DC-40B3-AAE3-9B0F56B95D2D}" dt="2021-11-24T12:58:41.018" v="508" actId="1076"/>
          <ac:grpSpMkLst>
            <pc:docMk/>
            <pc:sldMk cId="0" sldId="262"/>
            <ac:grpSpMk id="80" creationId="{A5319C0A-35BA-4C27-9FF6-8C1548C53439}"/>
          </ac:grpSpMkLst>
        </pc:grpChg>
        <pc:picChg chg="mod">
          <ac:chgData name="RAKSHITH RACHENAHALLI BETTEGOWDA" userId="S::rbettegowda@deakin.edu.au::aaa9794b-75f8-4ce4-9544-e46fb5c25c6d" providerId="AD" clId="Web-{569D5613-A7DC-40B3-AAE3-9B0F56B95D2D}" dt="2021-11-24T13:01:23.240" v="638" actId="1076"/>
          <ac:picMkLst>
            <pc:docMk/>
            <pc:sldMk cId="0" sldId="262"/>
            <ac:picMk id="5" creationId="{00000000-0000-0000-0000-000000000000}"/>
          </ac:picMkLst>
        </pc:picChg>
      </pc:sldChg>
      <pc:sldChg chg="modSp">
        <pc:chgData name="RAKSHITH RACHENAHALLI BETTEGOWDA" userId="S::rbettegowda@deakin.edu.au::aaa9794b-75f8-4ce4-9544-e46fb5c25c6d" providerId="AD" clId="Web-{569D5613-A7DC-40B3-AAE3-9B0F56B95D2D}" dt="2021-11-24T11:41:29.942" v="61" actId="1076"/>
        <pc:sldMkLst>
          <pc:docMk/>
          <pc:sldMk cId="0" sldId="263"/>
        </pc:sldMkLst>
        <pc:spChg chg="mod">
          <ac:chgData name="RAKSHITH RACHENAHALLI BETTEGOWDA" userId="S::rbettegowda@deakin.edu.au::aaa9794b-75f8-4ce4-9544-e46fb5c25c6d" providerId="AD" clId="Web-{569D5613-A7DC-40B3-AAE3-9B0F56B95D2D}" dt="2021-11-24T11:41:06.738" v="56" actId="20577"/>
          <ac:spMkLst>
            <pc:docMk/>
            <pc:sldMk cId="0" sldId="263"/>
            <ac:spMk id="8" creationId="{00000000-0000-0000-0000-000000000000}"/>
          </ac:spMkLst>
        </pc:spChg>
        <pc:picChg chg="mod">
          <ac:chgData name="RAKSHITH RACHENAHALLI BETTEGOWDA" userId="S::rbettegowda@deakin.edu.au::aaa9794b-75f8-4ce4-9544-e46fb5c25c6d" providerId="AD" clId="Web-{569D5613-A7DC-40B3-AAE3-9B0F56B95D2D}" dt="2021-11-24T11:41:29.942" v="61" actId="1076"/>
          <ac:picMkLst>
            <pc:docMk/>
            <pc:sldMk cId="0" sldId="263"/>
            <ac:picMk id="3" creationId="{00000000-0000-0000-0000-000000000000}"/>
          </ac:picMkLst>
        </pc:picChg>
        <pc:picChg chg="mod">
          <ac:chgData name="RAKSHITH RACHENAHALLI BETTEGOWDA" userId="S::rbettegowda@deakin.edu.au::aaa9794b-75f8-4ce4-9544-e46fb5c25c6d" providerId="AD" clId="Web-{569D5613-A7DC-40B3-AAE3-9B0F56B95D2D}" dt="2021-11-24T11:41:21.973" v="60" actId="1076"/>
          <ac:picMkLst>
            <pc:docMk/>
            <pc:sldMk cId="0" sldId="263"/>
            <ac:picMk id="5" creationId="{00000000-0000-0000-0000-000000000000}"/>
          </ac:picMkLst>
        </pc:picChg>
        <pc:picChg chg="mod">
          <ac:chgData name="RAKSHITH RACHENAHALLI BETTEGOWDA" userId="S::rbettegowda@deakin.edu.au::aaa9794b-75f8-4ce4-9544-e46fb5c25c6d" providerId="AD" clId="Web-{569D5613-A7DC-40B3-AAE3-9B0F56B95D2D}" dt="2021-11-24T11:41:15.317" v="59" actId="1076"/>
          <ac:picMkLst>
            <pc:docMk/>
            <pc:sldMk cId="0" sldId="263"/>
            <ac:picMk id="7" creationId="{00000000-0000-0000-0000-000000000000}"/>
          </ac:picMkLst>
        </pc:picChg>
      </pc:sldChg>
      <pc:sldChg chg="modSp">
        <pc:chgData name="RAKSHITH RACHENAHALLI BETTEGOWDA" userId="S::rbettegowda@deakin.edu.au::aaa9794b-75f8-4ce4-9544-e46fb5c25c6d" providerId="AD" clId="Web-{569D5613-A7DC-40B3-AAE3-9B0F56B95D2D}" dt="2021-11-24T11:42:07.412" v="71" actId="20577"/>
        <pc:sldMkLst>
          <pc:docMk/>
          <pc:sldMk cId="0" sldId="264"/>
        </pc:sldMkLst>
        <pc:spChg chg="mod">
          <ac:chgData name="RAKSHITH RACHENAHALLI BETTEGOWDA" userId="S::rbettegowda@deakin.edu.au::aaa9794b-75f8-4ce4-9544-e46fb5c25c6d" providerId="AD" clId="Web-{569D5613-A7DC-40B3-AAE3-9B0F56B95D2D}" dt="2021-11-24T11:42:07.412" v="71" actId="20577"/>
          <ac:spMkLst>
            <pc:docMk/>
            <pc:sldMk cId="0" sldId="264"/>
            <ac:spMk id="23" creationId="{00000000-0000-0000-0000-000000000000}"/>
          </ac:spMkLst>
        </pc:spChg>
      </pc:sldChg>
      <pc:sldChg chg="modSp">
        <pc:chgData name="RAKSHITH RACHENAHALLI BETTEGOWDA" userId="S::rbettegowda@deakin.edu.au::aaa9794b-75f8-4ce4-9544-e46fb5c25c6d" providerId="AD" clId="Web-{569D5613-A7DC-40B3-AAE3-9B0F56B95D2D}" dt="2021-11-24T11:49:08.734" v="113" actId="1076"/>
        <pc:sldMkLst>
          <pc:docMk/>
          <pc:sldMk cId="0" sldId="266"/>
        </pc:sldMkLst>
        <pc:spChg chg="mod">
          <ac:chgData name="RAKSHITH RACHENAHALLI BETTEGOWDA" userId="S::rbettegowda@deakin.edu.au::aaa9794b-75f8-4ce4-9544-e46fb5c25c6d" providerId="AD" clId="Web-{569D5613-A7DC-40B3-AAE3-9B0F56B95D2D}" dt="2021-11-24T11:49:08.734" v="113" actId="1076"/>
          <ac:spMkLst>
            <pc:docMk/>
            <pc:sldMk cId="0" sldId="266"/>
            <ac:spMk id="10" creationId="{00000000-0000-0000-0000-000000000000}"/>
          </ac:spMkLst>
        </pc:spChg>
        <pc:grpChg chg="mod">
          <ac:chgData name="RAKSHITH RACHENAHALLI BETTEGOWDA" userId="S::rbettegowda@deakin.edu.au::aaa9794b-75f8-4ce4-9544-e46fb5c25c6d" providerId="AD" clId="Web-{569D5613-A7DC-40B3-AAE3-9B0F56B95D2D}" dt="2021-11-24T11:48:57.124" v="111" actId="14100"/>
          <ac:grpSpMkLst>
            <pc:docMk/>
            <pc:sldMk cId="0" sldId="266"/>
            <ac:grpSpMk id="8" creationId="{00000000-0000-0000-0000-000000000000}"/>
          </ac:grpSpMkLst>
        </pc:grpChg>
      </pc:sldChg>
      <pc:sldChg chg="addSp modSp">
        <pc:chgData name="RAKSHITH RACHENAHALLI BETTEGOWDA" userId="S::rbettegowda@deakin.edu.au::aaa9794b-75f8-4ce4-9544-e46fb5c25c6d" providerId="AD" clId="Web-{569D5613-A7DC-40B3-AAE3-9B0F56B95D2D}" dt="2021-11-24T13:03:03.573" v="675" actId="1076"/>
        <pc:sldMkLst>
          <pc:docMk/>
          <pc:sldMk cId="0" sldId="268"/>
        </pc:sldMkLst>
        <pc:spChg chg="mod">
          <ac:chgData name="RAKSHITH RACHENAHALLI BETTEGOWDA" userId="S::rbettegowda@deakin.edu.au::aaa9794b-75f8-4ce4-9544-e46fb5c25c6d" providerId="AD" clId="Web-{569D5613-A7DC-40B3-AAE3-9B0F56B95D2D}" dt="2021-11-24T12:44:28.696" v="361" actId="1076"/>
          <ac:spMkLst>
            <pc:docMk/>
            <pc:sldMk cId="0" sldId="268"/>
            <ac:spMk id="14" creationId="{00000000-0000-0000-0000-000000000000}"/>
          </ac:spMkLst>
        </pc:spChg>
        <pc:spChg chg="mod">
          <ac:chgData name="RAKSHITH RACHENAHALLI BETTEGOWDA" userId="S::rbettegowda@deakin.edu.au::aaa9794b-75f8-4ce4-9544-e46fb5c25c6d" providerId="AD" clId="Web-{569D5613-A7DC-40B3-AAE3-9B0F56B95D2D}" dt="2021-11-24T12:46:22.433" v="377" actId="1076"/>
          <ac:spMkLst>
            <pc:docMk/>
            <pc:sldMk cId="0" sldId="268"/>
            <ac:spMk id="15" creationId="{00000000-0000-0000-0000-000000000000}"/>
          </ac:spMkLst>
        </pc:spChg>
        <pc:spChg chg="add mod">
          <ac:chgData name="RAKSHITH RACHENAHALLI BETTEGOWDA" userId="S::rbettegowda@deakin.edu.au::aaa9794b-75f8-4ce4-9544-e46fb5c25c6d" providerId="AD" clId="Web-{569D5613-A7DC-40B3-AAE3-9B0F56B95D2D}" dt="2021-11-24T12:44:55.197" v="362" actId="1076"/>
          <ac:spMkLst>
            <pc:docMk/>
            <pc:sldMk cId="0" sldId="268"/>
            <ac:spMk id="17" creationId="{D2B86EFE-5DAC-4EA7-B081-3D140B2760D5}"/>
          </ac:spMkLst>
        </pc:spChg>
        <pc:grpChg chg="mod">
          <ac:chgData name="RAKSHITH RACHENAHALLI BETTEGOWDA" userId="S::rbettegowda@deakin.edu.au::aaa9794b-75f8-4ce4-9544-e46fb5c25c6d" providerId="AD" clId="Web-{569D5613-A7DC-40B3-AAE3-9B0F56B95D2D}" dt="2021-11-24T12:42:50.788" v="332" actId="1076"/>
          <ac:grpSpMkLst>
            <pc:docMk/>
            <pc:sldMk cId="0" sldId="268"/>
            <ac:grpSpMk id="2" creationId="{00000000-0000-0000-0000-000000000000}"/>
          </ac:grpSpMkLst>
        </pc:grpChg>
        <pc:grpChg chg="mod">
          <ac:chgData name="RAKSHITH RACHENAHALLI BETTEGOWDA" userId="S::rbettegowda@deakin.edu.au::aaa9794b-75f8-4ce4-9544-e46fb5c25c6d" providerId="AD" clId="Web-{569D5613-A7DC-40B3-AAE3-9B0F56B95D2D}" dt="2021-11-24T12:46:17.105" v="376" actId="1076"/>
          <ac:grpSpMkLst>
            <pc:docMk/>
            <pc:sldMk cId="0" sldId="268"/>
            <ac:grpSpMk id="5" creationId="{00000000-0000-0000-0000-000000000000}"/>
          </ac:grpSpMkLst>
        </pc:grpChg>
        <pc:picChg chg="mod">
          <ac:chgData name="RAKSHITH RACHENAHALLI BETTEGOWDA" userId="S::rbettegowda@deakin.edu.au::aaa9794b-75f8-4ce4-9544-e46fb5c25c6d" providerId="AD" clId="Web-{569D5613-A7DC-40B3-AAE3-9B0F56B95D2D}" dt="2021-11-24T12:42:50.850" v="333" actId="1076"/>
          <ac:picMkLst>
            <pc:docMk/>
            <pc:sldMk cId="0" sldId="268"/>
            <ac:picMk id="9" creationId="{00000000-0000-0000-0000-000000000000}"/>
          </ac:picMkLst>
        </pc:picChg>
        <pc:picChg chg="mod">
          <ac:chgData name="RAKSHITH RACHENAHALLI BETTEGOWDA" userId="S::rbettegowda@deakin.edu.au::aaa9794b-75f8-4ce4-9544-e46fb5c25c6d" providerId="AD" clId="Web-{569D5613-A7DC-40B3-AAE3-9B0F56B95D2D}" dt="2021-11-24T12:46:05.183" v="371" actId="1076"/>
          <ac:picMkLst>
            <pc:docMk/>
            <pc:sldMk cId="0" sldId="268"/>
            <ac:picMk id="10" creationId="{00000000-0000-0000-0000-000000000000}"/>
          </ac:picMkLst>
        </pc:picChg>
        <pc:picChg chg="mod">
          <ac:chgData name="RAKSHITH RACHENAHALLI BETTEGOWDA" userId="S::rbettegowda@deakin.edu.au::aaa9794b-75f8-4ce4-9544-e46fb5c25c6d" providerId="AD" clId="Web-{569D5613-A7DC-40B3-AAE3-9B0F56B95D2D}" dt="2021-11-24T12:46:05.198" v="372" actId="1076"/>
          <ac:picMkLst>
            <pc:docMk/>
            <pc:sldMk cId="0" sldId="268"/>
            <ac:picMk id="11" creationId="{00000000-0000-0000-0000-000000000000}"/>
          </ac:picMkLst>
        </pc:picChg>
        <pc:picChg chg="mod">
          <ac:chgData name="RAKSHITH RACHENAHALLI BETTEGOWDA" userId="S::rbettegowda@deakin.edu.au::aaa9794b-75f8-4ce4-9544-e46fb5c25c6d" providerId="AD" clId="Web-{569D5613-A7DC-40B3-AAE3-9B0F56B95D2D}" dt="2021-11-24T12:46:05.214" v="373" actId="1076"/>
          <ac:picMkLst>
            <pc:docMk/>
            <pc:sldMk cId="0" sldId="268"/>
            <ac:picMk id="12" creationId="{00000000-0000-0000-0000-000000000000}"/>
          </ac:picMkLst>
        </pc:picChg>
        <pc:picChg chg="mod">
          <ac:chgData name="RAKSHITH RACHENAHALLI BETTEGOWDA" userId="S::rbettegowda@deakin.edu.au::aaa9794b-75f8-4ce4-9544-e46fb5c25c6d" providerId="AD" clId="Web-{569D5613-A7DC-40B3-AAE3-9B0F56B95D2D}" dt="2021-11-24T13:03:03.573" v="675" actId="1076"/>
          <ac:picMkLst>
            <pc:docMk/>
            <pc:sldMk cId="0" sldId="268"/>
            <ac:picMk id="13" creationId="{00000000-0000-0000-0000-000000000000}"/>
          </ac:picMkLst>
        </pc:picChg>
        <pc:picChg chg="mod">
          <ac:chgData name="RAKSHITH RACHENAHALLI BETTEGOWDA" userId="S::rbettegowda@deakin.edu.au::aaa9794b-75f8-4ce4-9544-e46fb5c25c6d" providerId="AD" clId="Web-{569D5613-A7DC-40B3-AAE3-9B0F56B95D2D}" dt="2021-11-24T12:44:09.711" v="359" actId="1076"/>
          <ac:picMkLst>
            <pc:docMk/>
            <pc:sldMk cId="0" sldId="268"/>
            <ac:picMk id="16" creationId="{00000000-0000-0000-0000-000000000000}"/>
          </ac:picMkLst>
        </pc:picChg>
        <pc:picChg chg="add mod">
          <ac:chgData name="RAKSHITH RACHENAHALLI BETTEGOWDA" userId="S::rbettegowda@deakin.edu.au::aaa9794b-75f8-4ce4-9544-e46fb5c25c6d" providerId="AD" clId="Web-{569D5613-A7DC-40B3-AAE3-9B0F56B95D2D}" dt="2021-11-24T12:46:09.136" v="375" actId="1076"/>
          <ac:picMkLst>
            <pc:docMk/>
            <pc:sldMk cId="0" sldId="268"/>
            <ac:picMk id="18" creationId="{FFC7E155-A1F9-463A-B5DA-258B571683D7}"/>
          </ac:picMkLst>
        </pc:picChg>
      </pc:sldChg>
      <pc:sldChg chg="addSp delSp modSp">
        <pc:chgData name="RAKSHITH RACHENAHALLI BETTEGOWDA" userId="S::rbettegowda@deakin.edu.au::aaa9794b-75f8-4ce4-9544-e46fb5c25c6d" providerId="AD" clId="Web-{569D5613-A7DC-40B3-AAE3-9B0F56B95D2D}" dt="2021-11-24T12:57:29.329" v="488" actId="20577"/>
        <pc:sldMkLst>
          <pc:docMk/>
          <pc:sldMk cId="3703350906" sldId="270"/>
        </pc:sldMkLst>
        <pc:spChg chg="add del mod">
          <ac:chgData name="RAKSHITH RACHENAHALLI BETTEGOWDA" userId="S::rbettegowda@deakin.edu.au::aaa9794b-75f8-4ce4-9544-e46fb5c25c6d" providerId="AD" clId="Web-{569D5613-A7DC-40B3-AAE3-9B0F56B95D2D}" dt="2021-11-24T12:38:45.204" v="282"/>
          <ac:spMkLst>
            <pc:docMk/>
            <pc:sldMk cId="3703350906" sldId="270"/>
            <ac:spMk id="5" creationId="{5EEE6E40-C8CD-447B-A935-50A381D06A16}"/>
          </ac:spMkLst>
        </pc:spChg>
        <pc:spChg chg="add del mod">
          <ac:chgData name="RAKSHITH RACHENAHALLI BETTEGOWDA" userId="S::rbettegowda@deakin.edu.au::aaa9794b-75f8-4ce4-9544-e46fb5c25c6d" providerId="AD" clId="Web-{569D5613-A7DC-40B3-AAE3-9B0F56B95D2D}" dt="2021-11-24T12:34:03.100" v="217"/>
          <ac:spMkLst>
            <pc:docMk/>
            <pc:sldMk cId="3703350906" sldId="270"/>
            <ac:spMk id="9" creationId="{F1153F59-10B3-4976-AB26-C38EB8DA958A}"/>
          </ac:spMkLst>
        </pc:spChg>
        <pc:spChg chg="mod">
          <ac:chgData name="RAKSHITH RACHENAHALLI BETTEGOWDA" userId="S::rbettegowda@deakin.edu.au::aaa9794b-75f8-4ce4-9544-e46fb5c25c6d" providerId="AD" clId="Web-{569D5613-A7DC-40B3-AAE3-9B0F56B95D2D}" dt="2021-11-24T12:56:32.437" v="464" actId="1076"/>
          <ac:spMkLst>
            <pc:docMk/>
            <pc:sldMk cId="3703350906" sldId="270"/>
            <ac:spMk id="10" creationId="{00000000-0000-0000-0000-000000000000}"/>
          </ac:spMkLst>
        </pc:spChg>
        <pc:spChg chg="add del">
          <ac:chgData name="RAKSHITH RACHENAHALLI BETTEGOWDA" userId="S::rbettegowda@deakin.edu.au::aaa9794b-75f8-4ce4-9544-e46fb5c25c6d" providerId="AD" clId="Web-{569D5613-A7DC-40B3-AAE3-9B0F56B95D2D}" dt="2021-11-24T11:43:53.273" v="93"/>
          <ac:spMkLst>
            <pc:docMk/>
            <pc:sldMk cId="3703350906" sldId="270"/>
            <ac:spMk id="13" creationId="{21A4B986-16D1-42AA-970F-0B2D9F80A909}"/>
          </ac:spMkLst>
        </pc:spChg>
        <pc:spChg chg="add mod">
          <ac:chgData name="RAKSHITH RACHENAHALLI BETTEGOWDA" userId="S::rbettegowda@deakin.edu.au::aaa9794b-75f8-4ce4-9544-e46fb5c25c6d" providerId="AD" clId="Web-{569D5613-A7DC-40B3-AAE3-9B0F56B95D2D}" dt="2021-11-24T12:57:29.329" v="488" actId="20577"/>
          <ac:spMkLst>
            <pc:docMk/>
            <pc:sldMk cId="3703350906" sldId="270"/>
            <ac:spMk id="13" creationId="{DB15A661-A494-4EA1-95CC-48F0B173EE30}"/>
          </ac:spMkLst>
        </pc:spChg>
        <pc:spChg chg="add del mod ord">
          <ac:chgData name="RAKSHITH RACHENAHALLI BETTEGOWDA" userId="S::rbettegowda@deakin.edu.au::aaa9794b-75f8-4ce4-9544-e46fb5c25c6d" providerId="AD" clId="Web-{569D5613-A7DC-40B3-AAE3-9B0F56B95D2D}" dt="2021-11-24T12:34:00.819" v="216"/>
          <ac:spMkLst>
            <pc:docMk/>
            <pc:sldMk cId="3703350906" sldId="270"/>
            <ac:spMk id="14" creationId="{9FE1B8E9-4834-4F65-8DBD-17D01E685457}"/>
          </ac:spMkLst>
        </pc:spChg>
        <pc:spChg chg="add del mod">
          <ac:chgData name="RAKSHITH RACHENAHALLI BETTEGOWDA" userId="S::rbettegowda@deakin.edu.au::aaa9794b-75f8-4ce4-9544-e46fb5c25c6d" providerId="AD" clId="Web-{569D5613-A7DC-40B3-AAE3-9B0F56B95D2D}" dt="2021-11-24T12:34:27.022" v="229"/>
          <ac:spMkLst>
            <pc:docMk/>
            <pc:sldMk cId="3703350906" sldId="270"/>
            <ac:spMk id="15" creationId="{0A0966E2-C69E-40BF-A8F2-B6F95C17ACD9}"/>
          </ac:spMkLst>
        </pc:spChg>
        <pc:spChg chg="add del mod">
          <ac:chgData name="RAKSHITH RACHENAHALLI BETTEGOWDA" userId="S::rbettegowda@deakin.edu.au::aaa9794b-75f8-4ce4-9544-e46fb5c25c6d" providerId="AD" clId="Web-{569D5613-A7DC-40B3-AAE3-9B0F56B95D2D}" dt="2021-11-24T12:35:48.712" v="252"/>
          <ac:spMkLst>
            <pc:docMk/>
            <pc:sldMk cId="3703350906" sldId="270"/>
            <ac:spMk id="16" creationId="{070EE5AD-1064-4B40-B6BB-787682422746}"/>
          </ac:spMkLst>
        </pc:spChg>
        <pc:spChg chg="mod">
          <ac:chgData name="RAKSHITH RACHENAHALLI BETTEGOWDA" userId="S::rbettegowda@deakin.edu.au::aaa9794b-75f8-4ce4-9544-e46fb5c25c6d" providerId="AD" clId="Web-{569D5613-A7DC-40B3-AAE3-9B0F56B95D2D}" dt="2021-11-24T12:39:27.830" v="295" actId="1076"/>
          <ac:spMkLst>
            <pc:docMk/>
            <pc:sldMk cId="3703350906" sldId="270"/>
            <ac:spMk id="17" creationId="{85427F88-E07F-44C4-A8CF-C18AFBB0558F}"/>
          </ac:spMkLst>
        </pc:spChg>
        <pc:picChg chg="add mod">
          <ac:chgData name="RAKSHITH RACHENAHALLI BETTEGOWDA" userId="S::rbettegowda@deakin.edu.au::aaa9794b-75f8-4ce4-9544-e46fb5c25c6d" providerId="AD" clId="Web-{569D5613-A7DC-40B3-AAE3-9B0F56B95D2D}" dt="2021-11-24T12:39:36.033" v="296" actId="1076"/>
          <ac:picMkLst>
            <pc:docMk/>
            <pc:sldMk cId="3703350906" sldId="270"/>
            <ac:picMk id="4" creationId="{2181A37B-D36E-4BA8-A334-C417EDB0EA98}"/>
          </ac:picMkLst>
        </pc:picChg>
        <pc:picChg chg="mod">
          <ac:chgData name="RAKSHITH RACHENAHALLI BETTEGOWDA" userId="S::rbettegowda@deakin.edu.au::aaa9794b-75f8-4ce4-9544-e46fb5c25c6d" providerId="AD" clId="Web-{569D5613-A7DC-40B3-AAE3-9B0F56B95D2D}" dt="2021-11-24T12:39:40.096" v="297" actId="1076"/>
          <ac:picMkLst>
            <pc:docMk/>
            <pc:sldMk cId="3703350906" sldId="270"/>
            <ac:picMk id="11" creationId="{702ECA36-FB8B-4518-B8AD-1A6F3280761B}"/>
          </ac:picMkLst>
        </pc:picChg>
        <pc:picChg chg="del mod">
          <ac:chgData name="RAKSHITH RACHENAHALLI BETTEGOWDA" userId="S::rbettegowda@deakin.edu.au::aaa9794b-75f8-4ce4-9544-e46fb5c25c6d" providerId="AD" clId="Web-{569D5613-A7DC-40B3-AAE3-9B0F56B95D2D}" dt="2021-11-24T12:33:56.381" v="215"/>
          <ac:picMkLst>
            <pc:docMk/>
            <pc:sldMk cId="3703350906" sldId="270"/>
            <ac:picMk id="12" creationId="{76DC4F48-9CED-4C8B-B9D2-33AC1DD8E065}"/>
          </ac:picMkLst>
        </pc:picChg>
      </pc:sldChg>
      <pc:sldChg chg="new del">
        <pc:chgData name="RAKSHITH RACHENAHALLI BETTEGOWDA" userId="S::rbettegowda@deakin.edu.au::aaa9794b-75f8-4ce4-9544-e46fb5c25c6d" providerId="AD" clId="Web-{569D5613-A7DC-40B3-AAE3-9B0F56B95D2D}" dt="2021-11-24T12:33:41.709" v="206"/>
        <pc:sldMkLst>
          <pc:docMk/>
          <pc:sldMk cId="3624026207" sldId="271"/>
        </pc:sldMkLst>
      </pc:sldChg>
      <pc:sldChg chg="addSp delSp modSp add replId">
        <pc:chgData name="RAKSHITH RACHENAHALLI BETTEGOWDA" userId="S::rbettegowda@deakin.edu.au::aaa9794b-75f8-4ce4-9544-e46fb5c25c6d" providerId="AD" clId="Web-{569D5613-A7DC-40B3-AAE3-9B0F56B95D2D}" dt="2021-11-24T12:56:16.359" v="461" actId="1076"/>
        <pc:sldMkLst>
          <pc:docMk/>
          <pc:sldMk cId="3791899356" sldId="271"/>
        </pc:sldMkLst>
        <pc:spChg chg="del">
          <ac:chgData name="RAKSHITH RACHENAHALLI BETTEGOWDA" userId="S::rbettegowda@deakin.edu.au::aaa9794b-75f8-4ce4-9544-e46fb5c25c6d" providerId="AD" clId="Web-{569D5613-A7DC-40B3-AAE3-9B0F56B95D2D}" dt="2021-11-24T12:52:48.551" v="378"/>
          <ac:spMkLst>
            <pc:docMk/>
            <pc:sldMk cId="3791899356" sldId="271"/>
            <ac:spMk id="4" creationId="{DE7603D9-2200-4C03-8F21-9DCAA23F3247}"/>
          </ac:spMkLst>
        </pc:spChg>
        <pc:spChg chg="add del mod">
          <ac:chgData name="RAKSHITH RACHENAHALLI BETTEGOWDA" userId="S::rbettegowda@deakin.edu.au::aaa9794b-75f8-4ce4-9544-e46fb5c25c6d" providerId="AD" clId="Web-{569D5613-A7DC-40B3-AAE3-9B0F56B95D2D}" dt="2021-11-24T12:41:38.177" v="328"/>
          <ac:spMkLst>
            <pc:docMk/>
            <pc:sldMk cId="3791899356" sldId="271"/>
            <ac:spMk id="5" creationId="{5C45AC19-DE67-42CB-AB94-563F76086DD3}"/>
          </ac:spMkLst>
        </pc:spChg>
        <pc:spChg chg="add mod">
          <ac:chgData name="RAKSHITH RACHENAHALLI BETTEGOWDA" userId="S::rbettegowda@deakin.edu.au::aaa9794b-75f8-4ce4-9544-e46fb5c25c6d" providerId="AD" clId="Web-{569D5613-A7DC-40B3-AAE3-9B0F56B95D2D}" dt="2021-11-24T12:55:16.388" v="455" actId="1076"/>
          <ac:spMkLst>
            <pc:docMk/>
            <pc:sldMk cId="3791899356" sldId="271"/>
            <ac:spMk id="6" creationId="{043F8194-17D2-4354-961D-3FCC2C253A57}"/>
          </ac:spMkLst>
        </pc:spChg>
        <pc:spChg chg="mod">
          <ac:chgData name="RAKSHITH RACHENAHALLI BETTEGOWDA" userId="S::rbettegowda@deakin.edu.au::aaa9794b-75f8-4ce4-9544-e46fb5c25c6d" providerId="AD" clId="Web-{569D5613-A7DC-40B3-AAE3-9B0F56B95D2D}" dt="2021-11-24T12:56:16.359" v="461" actId="1076"/>
          <ac:spMkLst>
            <pc:docMk/>
            <pc:sldMk cId="3791899356" sldId="271"/>
            <ac:spMk id="9" creationId="{F1153F59-10B3-4976-AB26-C38EB8DA958A}"/>
          </ac:spMkLst>
        </pc:spChg>
        <pc:spChg chg="del mod">
          <ac:chgData name="RAKSHITH RACHENAHALLI BETTEGOWDA" userId="S::rbettegowda@deakin.edu.au::aaa9794b-75f8-4ce4-9544-e46fb5c25c6d" providerId="AD" clId="Web-{569D5613-A7DC-40B3-AAE3-9B0F56B95D2D}" dt="2021-11-24T12:35:05.930" v="239"/>
          <ac:spMkLst>
            <pc:docMk/>
            <pc:sldMk cId="3791899356" sldId="271"/>
            <ac:spMk id="10" creationId="{00000000-0000-0000-0000-000000000000}"/>
          </ac:spMkLst>
        </pc:spChg>
        <pc:spChg chg="mod">
          <ac:chgData name="RAKSHITH RACHENAHALLI BETTEGOWDA" userId="S::rbettegowda@deakin.edu.au::aaa9794b-75f8-4ce4-9544-e46fb5c25c6d" providerId="AD" clId="Web-{569D5613-A7DC-40B3-AAE3-9B0F56B95D2D}" dt="2021-11-24T12:35:13.773" v="242" actId="14100"/>
          <ac:spMkLst>
            <pc:docMk/>
            <pc:sldMk cId="3791899356" sldId="271"/>
            <ac:spMk id="14" creationId="{9FE1B8E9-4834-4F65-8DBD-17D01E685457}"/>
          </ac:spMkLst>
        </pc:spChg>
        <pc:spChg chg="del">
          <ac:chgData name="RAKSHITH RACHENAHALLI BETTEGOWDA" userId="S::rbettegowda@deakin.edu.au::aaa9794b-75f8-4ce4-9544-e46fb5c25c6d" providerId="AD" clId="Web-{569D5613-A7DC-40B3-AAE3-9B0F56B95D2D}" dt="2021-11-24T12:35:04.430" v="238"/>
          <ac:spMkLst>
            <pc:docMk/>
            <pc:sldMk cId="3791899356" sldId="271"/>
            <ac:spMk id="17" creationId="{85427F88-E07F-44C4-A8CF-C18AFBB0558F}"/>
          </ac:spMkLst>
        </pc:spChg>
        <pc:picChg chg="del">
          <ac:chgData name="RAKSHITH RACHENAHALLI BETTEGOWDA" userId="S::rbettegowda@deakin.edu.au::aaa9794b-75f8-4ce4-9544-e46fb5c25c6d" providerId="AD" clId="Web-{569D5613-A7DC-40B3-AAE3-9B0F56B95D2D}" dt="2021-11-24T12:33:47.115" v="208"/>
          <ac:picMkLst>
            <pc:docMk/>
            <pc:sldMk cId="3791899356" sldId="271"/>
            <ac:picMk id="4" creationId="{2181A37B-D36E-4BA8-A334-C417EDB0EA98}"/>
          </ac:picMkLst>
        </pc:picChg>
        <pc:picChg chg="del">
          <ac:chgData name="RAKSHITH RACHENAHALLI BETTEGOWDA" userId="S::rbettegowda@deakin.edu.au::aaa9794b-75f8-4ce4-9544-e46fb5c25c6d" providerId="AD" clId="Web-{569D5613-A7DC-40B3-AAE3-9B0F56B95D2D}" dt="2021-11-24T12:33:48.693" v="209"/>
          <ac:picMkLst>
            <pc:docMk/>
            <pc:sldMk cId="3791899356" sldId="271"/>
            <ac:picMk id="11" creationId="{702ECA36-FB8B-4518-B8AD-1A6F3280761B}"/>
          </ac:picMkLst>
        </pc:picChg>
        <pc:picChg chg="mod">
          <ac:chgData name="RAKSHITH RACHENAHALLI BETTEGOWDA" userId="S::rbettegowda@deakin.edu.au::aaa9794b-75f8-4ce4-9544-e46fb5c25c6d" providerId="AD" clId="Web-{569D5613-A7DC-40B3-AAE3-9B0F56B95D2D}" dt="2021-11-24T12:35:21.367" v="244" actId="1076"/>
          <ac:picMkLst>
            <pc:docMk/>
            <pc:sldMk cId="3791899356" sldId="271"/>
            <ac:picMk id="12" creationId="{76DC4F48-9CED-4C8B-B9D2-33AC1DD8E065}"/>
          </ac:picMkLst>
        </pc:picChg>
      </pc:sldChg>
    </pc:docChg>
  </pc:docChgLst>
  <pc:docChgLst>
    <pc:chgData name="RAKSHITH RACHENAHALLI BETTEGOWDA" userId="S::rbettegowda@deakin.edu.au::aaa9794b-75f8-4ce4-9544-e46fb5c25c6d" providerId="AD" clId="Web-{838324D0-832D-4916-9B07-7611EAAF0028}"/>
    <pc:docChg chg="modSld">
      <pc:chgData name="RAKSHITH RACHENAHALLI BETTEGOWDA" userId="S::rbettegowda@deakin.edu.au::aaa9794b-75f8-4ce4-9544-e46fb5c25c6d" providerId="AD" clId="Web-{838324D0-832D-4916-9B07-7611EAAF0028}" dt="2021-11-25T04:51:20.755" v="4" actId="14100"/>
      <pc:docMkLst>
        <pc:docMk/>
      </pc:docMkLst>
      <pc:sldChg chg="addSp delSp modSp">
        <pc:chgData name="RAKSHITH RACHENAHALLI BETTEGOWDA" userId="S::rbettegowda@deakin.edu.au::aaa9794b-75f8-4ce4-9544-e46fb5c25c6d" providerId="AD" clId="Web-{838324D0-832D-4916-9B07-7611EAAF0028}" dt="2021-11-25T04:51:20.755" v="4" actId="14100"/>
        <pc:sldMkLst>
          <pc:docMk/>
          <pc:sldMk cId="0" sldId="261"/>
        </pc:sldMkLst>
        <pc:picChg chg="del">
          <ac:chgData name="RAKSHITH RACHENAHALLI BETTEGOWDA" userId="S::rbettegowda@deakin.edu.au::aaa9794b-75f8-4ce4-9544-e46fb5c25c6d" providerId="AD" clId="Web-{838324D0-832D-4916-9B07-7611EAAF0028}" dt="2021-11-25T04:51:03.145" v="0"/>
          <ac:picMkLst>
            <pc:docMk/>
            <pc:sldMk cId="0" sldId="261"/>
            <ac:picMk id="11" creationId="{B70AF065-C87D-46CA-8DF8-5B7CC94DDEE6}"/>
          </ac:picMkLst>
        </pc:picChg>
        <pc:picChg chg="add mod">
          <ac:chgData name="RAKSHITH RACHENAHALLI BETTEGOWDA" userId="S::rbettegowda@deakin.edu.au::aaa9794b-75f8-4ce4-9544-e46fb5c25c6d" providerId="AD" clId="Web-{838324D0-832D-4916-9B07-7611EAAF0028}" dt="2021-11-25T04:51:20.755" v="4" actId="14100"/>
          <ac:picMkLst>
            <pc:docMk/>
            <pc:sldMk cId="0" sldId="261"/>
            <ac:picMk id="14" creationId="{7C7D69CE-F223-408D-B16C-9C4369AC992A}"/>
          </ac:picMkLst>
        </pc:picChg>
      </pc:sldChg>
    </pc:docChg>
  </pc:docChgLst>
</pc:chgInfo>
</file>

<file path=ppt/media/image1.png>
</file>

<file path=ppt/media/image10.jpeg>
</file>

<file path=ppt/media/image11.png>
</file>

<file path=ppt/media/image12.svg>
</file>

<file path=ppt/media/image13.png>
</file>

<file path=ppt/media/image14.svg>
</file>

<file path=ppt/media/image15.png>
</file>

<file path=ppt/media/image16.jpeg>
</file>

<file path=ppt/media/image17.png>
</file>

<file path=ppt/media/image18.png>
</file>

<file path=ppt/media/image19.png>
</file>

<file path=ppt/media/image2.sv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3.pn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11/29/2021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2.svg"/><Relationship Id="rId7" Type="http://schemas.openxmlformats.org/officeDocument/2006/relationships/image" Target="../media/image15.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svg"/></Relationships>
</file>

<file path=ppt/slides/_rels/slide8.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 Id="rId5" Type="http://schemas.openxmlformats.org/officeDocument/2006/relationships/image" Target="../media/image27.svg"/><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87FF6"/>
        </a:solidFill>
        <a:effectLst/>
      </p:bgPr>
    </p:bg>
    <p:spTree>
      <p:nvGrpSpPr>
        <p:cNvPr id="1" name=""/>
        <p:cNvGrpSpPr/>
        <p:nvPr/>
      </p:nvGrpSpPr>
      <p:grpSpPr>
        <a:xfrm>
          <a:off x="0" y="0"/>
          <a:ext cx="0" cy="0"/>
          <a:chOff x="0" y="0"/>
          <a:chExt cx="0" cy="0"/>
        </a:xfrm>
      </p:grpSpPr>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751945">
            <a:off x="-549615" y="-311854"/>
            <a:ext cx="10079445" cy="8814933"/>
          </a:xfrm>
          <a:prstGeom prst="rect">
            <a:avLst/>
          </a:prstGeom>
        </p:spPr>
      </p:pic>
      <p:pic>
        <p:nvPicPr>
          <p:cNvPr id="5" name="Picture 5"/>
          <p:cNvPicPr>
            <a:picLocks noChangeAspect="1"/>
          </p:cNvPicPr>
          <p:nvPr/>
        </p:nvPicPr>
        <p:blipFill>
          <a:blip r:embed="rId4"/>
          <a:srcRect/>
          <a:stretch>
            <a:fillRect/>
          </a:stretch>
        </p:blipFill>
        <p:spPr>
          <a:xfrm>
            <a:off x="1453753" y="2359518"/>
            <a:ext cx="13314717" cy="2583453"/>
          </a:xfrm>
          <a:prstGeom prst="rect">
            <a:avLst/>
          </a:prstGeom>
        </p:spPr>
      </p:pic>
      <p:sp>
        <p:nvSpPr>
          <p:cNvPr id="6" name="TextBox 6"/>
          <p:cNvSpPr txBox="1"/>
          <p:nvPr/>
        </p:nvSpPr>
        <p:spPr>
          <a:xfrm>
            <a:off x="10805199" y="7829145"/>
            <a:ext cx="6454101" cy="1429155"/>
          </a:xfrm>
          <a:prstGeom prst="rect">
            <a:avLst/>
          </a:prstGeom>
        </p:spPr>
        <p:txBody>
          <a:bodyPr lIns="0" tIns="0" rIns="0" bIns="0" rtlCol="0" anchor="t">
            <a:spAutoFit/>
          </a:bodyPr>
          <a:lstStyle/>
          <a:p>
            <a:pPr algn="r">
              <a:lnSpc>
                <a:spcPts val="5719"/>
              </a:lnSpc>
            </a:pPr>
            <a:r>
              <a:rPr lang="en-US" sz="4399">
                <a:solidFill>
                  <a:srgbClr val="FFFFFF"/>
                </a:solidFill>
                <a:latin typeface="Montserrat Classic Bold"/>
              </a:rPr>
              <a:t>By, </a:t>
            </a:r>
          </a:p>
          <a:p>
            <a:pPr algn="r">
              <a:lnSpc>
                <a:spcPts val="5719"/>
              </a:lnSpc>
            </a:pPr>
            <a:r>
              <a:rPr lang="en-US" sz="4399">
                <a:solidFill>
                  <a:srgbClr val="FFFFFF"/>
                </a:solidFill>
                <a:latin typeface="Montserrat Classic"/>
              </a:rPr>
              <a:t>D2i Geelong Squad</a:t>
            </a:r>
          </a:p>
        </p:txBody>
      </p:sp>
      <p:sp>
        <p:nvSpPr>
          <p:cNvPr id="7" name="TextBox 7"/>
          <p:cNvSpPr txBox="1"/>
          <p:nvPr/>
        </p:nvSpPr>
        <p:spPr>
          <a:xfrm>
            <a:off x="1713315" y="1347922"/>
            <a:ext cx="11165549" cy="705771"/>
          </a:xfrm>
          <a:prstGeom prst="rect">
            <a:avLst/>
          </a:prstGeom>
        </p:spPr>
        <p:txBody>
          <a:bodyPr lIns="0" tIns="0" rIns="0" bIns="0" rtlCol="0" anchor="t">
            <a:spAutoFit/>
          </a:bodyPr>
          <a:lstStyle/>
          <a:p>
            <a:pPr>
              <a:lnSpc>
                <a:spcPts val="6159"/>
              </a:lnSpc>
            </a:pPr>
            <a:r>
              <a:rPr lang="en-US" sz="4399" dirty="0">
                <a:solidFill>
                  <a:srgbClr val="FFFFFF"/>
                </a:solidFill>
                <a:latin typeface="Montserrat Classic"/>
              </a:rPr>
              <a:t>2nd Meeting - T3/2021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87F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288272">
            <a:off x="15438965" y="6392596"/>
            <a:ext cx="7519208" cy="5318131"/>
          </a:xfrm>
          <a:prstGeom prst="rect">
            <a:avLst/>
          </a:prstGeom>
        </p:spPr>
      </p:pic>
      <p:pic>
        <p:nvPicPr>
          <p:cNvPr id="3" name="Picture 3"/>
          <p:cNvPicPr>
            <a:picLocks noChangeAspect="1"/>
          </p:cNvPicPr>
          <p:nvPr/>
        </p:nvPicPr>
        <p:blipFill>
          <a:blip r:embed="rId4"/>
          <a:srcRect/>
          <a:stretch>
            <a:fillRect/>
          </a:stretch>
        </p:blipFill>
        <p:spPr>
          <a:xfrm>
            <a:off x="17131028" y="9051661"/>
            <a:ext cx="955456" cy="955456"/>
          </a:xfrm>
          <a:prstGeom prst="rect">
            <a:avLst/>
          </a:prstGeom>
        </p:spPr>
      </p:pic>
      <p:grpSp>
        <p:nvGrpSpPr>
          <p:cNvPr id="4" name="Group 4"/>
          <p:cNvGrpSpPr/>
          <p:nvPr/>
        </p:nvGrpSpPr>
        <p:grpSpPr>
          <a:xfrm>
            <a:off x="886555" y="5655824"/>
            <a:ext cx="16530224" cy="3943512"/>
            <a:chOff x="0" y="0"/>
            <a:chExt cx="2930163" cy="756393"/>
          </a:xfrm>
        </p:grpSpPr>
        <p:sp>
          <p:nvSpPr>
            <p:cNvPr id="5" name="Freeform 5"/>
            <p:cNvSpPr/>
            <p:nvPr/>
          </p:nvSpPr>
          <p:spPr>
            <a:xfrm>
              <a:off x="0" y="0"/>
              <a:ext cx="2930163" cy="756393"/>
            </a:xfrm>
            <a:custGeom>
              <a:avLst/>
              <a:gdLst/>
              <a:ahLst/>
              <a:cxnLst/>
              <a:rect l="l" t="t" r="r" b="b"/>
              <a:pathLst>
                <a:path w="2930163" h="756393">
                  <a:moveTo>
                    <a:pt x="2805703" y="756393"/>
                  </a:moveTo>
                  <a:lnTo>
                    <a:pt x="124460" y="756393"/>
                  </a:lnTo>
                  <a:cubicBezTo>
                    <a:pt x="55880" y="756393"/>
                    <a:pt x="0" y="700513"/>
                    <a:pt x="0" y="631933"/>
                  </a:cubicBezTo>
                  <a:lnTo>
                    <a:pt x="0" y="124460"/>
                  </a:lnTo>
                  <a:cubicBezTo>
                    <a:pt x="0" y="55880"/>
                    <a:pt x="55880" y="0"/>
                    <a:pt x="124460" y="0"/>
                  </a:cubicBezTo>
                  <a:lnTo>
                    <a:pt x="2805703" y="0"/>
                  </a:lnTo>
                  <a:cubicBezTo>
                    <a:pt x="2874283" y="0"/>
                    <a:pt x="2930163" y="55880"/>
                    <a:pt x="2930163" y="124460"/>
                  </a:cubicBezTo>
                  <a:lnTo>
                    <a:pt x="2930163" y="631933"/>
                  </a:lnTo>
                  <a:cubicBezTo>
                    <a:pt x="2930163" y="700513"/>
                    <a:pt x="2874283" y="756393"/>
                    <a:pt x="2805703" y="756393"/>
                  </a:cubicBezTo>
                  <a:close/>
                </a:path>
              </a:pathLst>
            </a:custGeom>
            <a:solidFill>
              <a:srgbClr val="FFFFFF"/>
            </a:solidFill>
          </p:spPr>
        </p:sp>
      </p:grpSp>
      <p:sp>
        <p:nvSpPr>
          <p:cNvPr id="6" name="TextBox 6"/>
          <p:cNvSpPr txBox="1"/>
          <p:nvPr/>
        </p:nvSpPr>
        <p:spPr>
          <a:xfrm>
            <a:off x="1443789" y="5835413"/>
            <a:ext cx="15455142" cy="3667671"/>
          </a:xfrm>
          <a:prstGeom prst="rect">
            <a:avLst/>
          </a:prstGeom>
        </p:spPr>
        <p:txBody>
          <a:bodyPr wrap="square" lIns="0" tIns="0" rIns="0" bIns="0" rtlCol="0" anchor="t">
            <a:spAutoFit/>
          </a:bodyPr>
          <a:lstStyle/>
          <a:p>
            <a:pPr algn="just">
              <a:lnSpc>
                <a:spcPts val="2596"/>
              </a:lnSpc>
            </a:pPr>
            <a:r>
              <a:rPr lang="en-US" sz="2596" b="1" dirty="0">
                <a:solidFill>
                  <a:srgbClr val="13538A"/>
                </a:solidFill>
                <a:latin typeface="Montserrat Classic" panose="020B0604020202020204" charset="0"/>
              </a:rPr>
              <a:t>Fire Problem</a:t>
            </a:r>
          </a:p>
          <a:p>
            <a:pPr algn="just">
              <a:lnSpc>
                <a:spcPts val="2596"/>
              </a:lnSpc>
            </a:pPr>
            <a:r>
              <a:rPr lang="en-US" sz="2596" dirty="0">
                <a:solidFill>
                  <a:srgbClr val="13538A"/>
                </a:solidFill>
                <a:latin typeface="Montserrat Classic" panose="020B0604020202020204" charset="0"/>
              </a:rPr>
              <a:t>Bushfires are an inconsistent hazard in Geelong City, but it does create havoc when it affect the city. With high-risk fire regions as close as 80km from Geelong, it is important to predict the possibility of fire in each Geelong and nearby suburb. Use time series prediction algorithms like LSTM, GRU and boosting algorithms</a:t>
            </a:r>
          </a:p>
          <a:p>
            <a:pPr algn="just">
              <a:lnSpc>
                <a:spcPts val="2596"/>
              </a:lnSpc>
            </a:pPr>
            <a:endParaRPr lang="en-US" sz="2596" dirty="0">
              <a:solidFill>
                <a:srgbClr val="13538A"/>
              </a:solidFill>
              <a:latin typeface="Montserrat Classic" panose="020B0604020202020204" charset="0"/>
            </a:endParaRPr>
          </a:p>
          <a:p>
            <a:pPr algn="just">
              <a:lnSpc>
                <a:spcPts val="2596"/>
              </a:lnSpc>
            </a:pPr>
            <a:r>
              <a:rPr lang="en-US" sz="2596" b="1" dirty="0">
                <a:solidFill>
                  <a:srgbClr val="13538A"/>
                </a:solidFill>
                <a:latin typeface="Montserrat Classic" panose="020B0604020202020204" charset="0"/>
              </a:rPr>
              <a:t>Wi-Fi Problem</a:t>
            </a:r>
          </a:p>
          <a:p>
            <a:pPr algn="just">
              <a:lnSpc>
                <a:spcPts val="2596"/>
              </a:lnSpc>
            </a:pPr>
            <a:r>
              <a:rPr lang="en-US" sz="2596" dirty="0">
                <a:solidFill>
                  <a:srgbClr val="13538A"/>
                </a:solidFill>
                <a:latin typeface="Montserrat Classic" panose="020B0604020202020204" charset="0"/>
              </a:rPr>
              <a:t>With variable foot count in and around important hubs in Geelong City where free Wi-Fi is provided, it is important to know the foot count of users to increase/decrease router bandwidth or count as per usage. We plan to incorporate time series prediction exercises and MLP techniques for this task and check performance.</a:t>
            </a:r>
          </a:p>
        </p:txBody>
      </p:sp>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288272">
            <a:off x="-5172687" y="-122861"/>
            <a:ext cx="7519208" cy="5318131"/>
          </a:xfrm>
          <a:prstGeom prst="rect">
            <a:avLst/>
          </a:prstGeom>
        </p:spPr>
      </p:pic>
      <p:grpSp>
        <p:nvGrpSpPr>
          <p:cNvPr id="8" name="Group 8"/>
          <p:cNvGrpSpPr/>
          <p:nvPr/>
        </p:nvGrpSpPr>
        <p:grpSpPr>
          <a:xfrm>
            <a:off x="886554" y="2099243"/>
            <a:ext cx="16530224" cy="3407037"/>
            <a:chOff x="0" y="0"/>
            <a:chExt cx="2930163" cy="660400"/>
          </a:xfrm>
        </p:grpSpPr>
        <p:sp>
          <p:nvSpPr>
            <p:cNvPr id="9" name="Freeform 9"/>
            <p:cNvSpPr/>
            <p:nvPr/>
          </p:nvSpPr>
          <p:spPr>
            <a:xfrm>
              <a:off x="0" y="0"/>
              <a:ext cx="2930163" cy="660400"/>
            </a:xfrm>
            <a:custGeom>
              <a:avLst/>
              <a:gdLst/>
              <a:ahLst/>
              <a:cxnLst/>
              <a:rect l="l" t="t" r="r" b="b"/>
              <a:pathLst>
                <a:path w="2930163" h="660400">
                  <a:moveTo>
                    <a:pt x="2805703" y="660400"/>
                  </a:moveTo>
                  <a:lnTo>
                    <a:pt x="124460" y="660400"/>
                  </a:lnTo>
                  <a:cubicBezTo>
                    <a:pt x="55880" y="660400"/>
                    <a:pt x="0" y="604520"/>
                    <a:pt x="0" y="535940"/>
                  </a:cubicBezTo>
                  <a:lnTo>
                    <a:pt x="0" y="124460"/>
                  </a:lnTo>
                  <a:cubicBezTo>
                    <a:pt x="0" y="55880"/>
                    <a:pt x="55880" y="0"/>
                    <a:pt x="124460" y="0"/>
                  </a:cubicBezTo>
                  <a:lnTo>
                    <a:pt x="2805703" y="0"/>
                  </a:lnTo>
                  <a:cubicBezTo>
                    <a:pt x="2874283" y="0"/>
                    <a:pt x="2930163" y="55880"/>
                    <a:pt x="2930163" y="124460"/>
                  </a:cubicBezTo>
                  <a:lnTo>
                    <a:pt x="2930163" y="535940"/>
                  </a:lnTo>
                  <a:cubicBezTo>
                    <a:pt x="2930163" y="604520"/>
                    <a:pt x="2874283" y="660400"/>
                    <a:pt x="2805703" y="660400"/>
                  </a:cubicBezTo>
                  <a:close/>
                </a:path>
              </a:pathLst>
            </a:custGeom>
            <a:solidFill>
              <a:srgbClr val="FFFFFF"/>
            </a:solidFill>
          </p:spPr>
        </p:sp>
      </p:grpSp>
      <p:sp>
        <p:nvSpPr>
          <p:cNvPr id="10" name="TextBox 10"/>
          <p:cNvSpPr txBox="1"/>
          <p:nvPr/>
        </p:nvSpPr>
        <p:spPr>
          <a:xfrm>
            <a:off x="1443789" y="2345039"/>
            <a:ext cx="15455142" cy="3000821"/>
          </a:xfrm>
          <a:prstGeom prst="rect">
            <a:avLst/>
          </a:prstGeom>
        </p:spPr>
        <p:txBody>
          <a:bodyPr wrap="square" lIns="0" tIns="0" rIns="0" bIns="0" rtlCol="0" anchor="t">
            <a:spAutoFit/>
          </a:bodyPr>
          <a:lstStyle/>
          <a:p>
            <a:pPr algn="just">
              <a:lnSpc>
                <a:spcPts val="2599"/>
              </a:lnSpc>
            </a:pPr>
            <a:r>
              <a:rPr lang="en-US" sz="2600" b="1" dirty="0">
                <a:solidFill>
                  <a:srgbClr val="13538A"/>
                </a:solidFill>
                <a:latin typeface="Montserrat Classic" panose="020B0604020202020204" charset="0"/>
              </a:rPr>
              <a:t>Tree Problem</a:t>
            </a:r>
          </a:p>
          <a:p>
            <a:pPr algn="just">
              <a:lnSpc>
                <a:spcPts val="2599"/>
              </a:lnSpc>
            </a:pPr>
            <a:r>
              <a:rPr lang="en-US" sz="2600" dirty="0">
                <a:solidFill>
                  <a:srgbClr val="13538A"/>
                </a:solidFill>
                <a:latin typeface="Montserrat Classic" panose="020B0604020202020204" charset="0"/>
              </a:rPr>
              <a:t>A two-part exercise that incorporates visualization related to trees at a suburb and tree type level and other relevant metrics, with prediction of tree on the basis of its features in Greater city of Geelong</a:t>
            </a:r>
          </a:p>
          <a:p>
            <a:pPr algn="just">
              <a:lnSpc>
                <a:spcPts val="2599"/>
              </a:lnSpc>
            </a:pPr>
            <a:endParaRPr lang="en-US" sz="2600" dirty="0">
              <a:solidFill>
                <a:srgbClr val="13538A"/>
              </a:solidFill>
              <a:latin typeface="Montserrat Classic" panose="020B0604020202020204" charset="0"/>
            </a:endParaRPr>
          </a:p>
          <a:p>
            <a:pPr algn="just">
              <a:lnSpc>
                <a:spcPts val="2599"/>
              </a:lnSpc>
            </a:pPr>
            <a:r>
              <a:rPr lang="en-US" sz="2600" b="1" dirty="0">
                <a:solidFill>
                  <a:srgbClr val="13538A"/>
                </a:solidFill>
                <a:latin typeface="Montserrat Classic" panose="020B0604020202020204" charset="0"/>
              </a:rPr>
              <a:t>Pedestrian Problem</a:t>
            </a:r>
          </a:p>
          <a:p>
            <a:pPr algn="just">
              <a:lnSpc>
                <a:spcPts val="2599"/>
              </a:lnSpc>
            </a:pPr>
            <a:r>
              <a:rPr lang="en-US" sz="2600" dirty="0">
                <a:solidFill>
                  <a:srgbClr val="13538A"/>
                </a:solidFill>
                <a:latin typeface="Montserrat Classic" panose="020B0604020202020204" charset="0"/>
              </a:rPr>
              <a:t>To keep a track of citizen in Geelong city and types of places they have been to. This keeps track of citizen movement in restaurants, hospitals etc. in post lockdown time in the city. We use Google API to get this information and monitor movement.</a:t>
            </a:r>
          </a:p>
        </p:txBody>
      </p:sp>
      <p:sp>
        <p:nvSpPr>
          <p:cNvPr id="11" name="TextBox 7">
            <a:extLst>
              <a:ext uri="{FF2B5EF4-FFF2-40B4-BE49-F238E27FC236}">
                <a16:creationId xmlns:a16="http://schemas.microsoft.com/office/drawing/2014/main" id="{AB8869CA-5120-4299-8050-E6D7D3187B8F}"/>
              </a:ext>
            </a:extLst>
          </p:cNvPr>
          <p:cNvSpPr txBox="1"/>
          <p:nvPr/>
        </p:nvSpPr>
        <p:spPr>
          <a:xfrm>
            <a:off x="1028700" y="1154167"/>
            <a:ext cx="8115300" cy="844030"/>
          </a:xfrm>
          <a:prstGeom prst="rect">
            <a:avLst/>
          </a:prstGeom>
        </p:spPr>
        <p:txBody>
          <a:bodyPr lIns="0" tIns="0" rIns="0" bIns="0" rtlCol="0" anchor="t">
            <a:spAutoFit/>
          </a:bodyPr>
          <a:lstStyle/>
          <a:p>
            <a:pPr>
              <a:lnSpc>
                <a:spcPts val="6399"/>
              </a:lnSpc>
            </a:pPr>
            <a:r>
              <a:rPr lang="en-US" sz="6399" dirty="0">
                <a:solidFill>
                  <a:srgbClr val="F4F4F4"/>
                </a:solidFill>
                <a:latin typeface="Montserrat Classic Bold"/>
              </a:rPr>
              <a:t>Machine Learning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87FF6"/>
        </a:solidFill>
        <a:effectLst/>
      </p:bgPr>
    </p:bg>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85427F88-E07F-44C4-A8CF-C18AFBB0558F}"/>
              </a:ext>
            </a:extLst>
          </p:cNvPr>
          <p:cNvSpPr/>
          <p:nvPr/>
        </p:nvSpPr>
        <p:spPr>
          <a:xfrm>
            <a:off x="1150938" y="728663"/>
            <a:ext cx="6850062" cy="8596312"/>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288272">
            <a:off x="15438965" y="6392596"/>
            <a:ext cx="7519208" cy="5318131"/>
          </a:xfrm>
          <a:prstGeom prst="rect">
            <a:avLst/>
          </a:prstGeom>
        </p:spPr>
      </p:pic>
      <p:pic>
        <p:nvPicPr>
          <p:cNvPr id="3" name="Picture 3"/>
          <p:cNvPicPr>
            <a:picLocks noChangeAspect="1"/>
          </p:cNvPicPr>
          <p:nvPr/>
        </p:nvPicPr>
        <p:blipFill>
          <a:blip r:embed="rId4"/>
          <a:srcRect/>
          <a:stretch>
            <a:fillRect/>
          </a:stretch>
        </p:blipFill>
        <p:spPr>
          <a:xfrm>
            <a:off x="17131028" y="9051661"/>
            <a:ext cx="955456" cy="955456"/>
          </a:xfrm>
          <a:prstGeom prst="rect">
            <a:avLst/>
          </a:prstGeom>
        </p:spPr>
      </p:pic>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288272">
            <a:off x="-5172687" y="-122861"/>
            <a:ext cx="7519208" cy="5318131"/>
          </a:xfrm>
          <a:prstGeom prst="rect">
            <a:avLst/>
          </a:prstGeom>
        </p:spPr>
      </p:pic>
      <p:sp>
        <p:nvSpPr>
          <p:cNvPr id="10" name="TextBox 10"/>
          <p:cNvSpPr txBox="1"/>
          <p:nvPr/>
        </p:nvSpPr>
        <p:spPr>
          <a:xfrm>
            <a:off x="1851740" y="1427380"/>
            <a:ext cx="5437345" cy="984885"/>
          </a:xfrm>
          <a:prstGeom prst="rect">
            <a:avLst/>
          </a:prstGeom>
        </p:spPr>
        <p:txBody>
          <a:bodyPr wrap="square" lIns="0" tIns="0" rIns="0" bIns="0" rtlCol="0" anchor="t">
            <a:spAutoFit/>
          </a:bodyPr>
          <a:lstStyle/>
          <a:p>
            <a:r>
              <a:rPr lang="en-US" sz="3200" b="1">
                <a:solidFill>
                  <a:srgbClr val="13538A"/>
                </a:solidFill>
                <a:latin typeface="Montserrat Classic"/>
              </a:rPr>
              <a:t>Work done on Tree Problem</a:t>
            </a:r>
            <a:endParaRPr lang="en-US" sz="3200">
              <a:solidFill>
                <a:srgbClr val="13538A"/>
              </a:solidFill>
              <a:latin typeface="Montserrat Classic"/>
            </a:endParaRPr>
          </a:p>
        </p:txBody>
      </p:sp>
      <p:pic>
        <p:nvPicPr>
          <p:cNvPr id="11" name="Picture 11" descr="Chart, bar chart&#10;&#10;Description automatically generated">
            <a:extLst>
              <a:ext uri="{FF2B5EF4-FFF2-40B4-BE49-F238E27FC236}">
                <a16:creationId xmlns:a16="http://schemas.microsoft.com/office/drawing/2014/main" id="{702ECA36-FB8B-4518-B8AD-1A6F3280761B}"/>
              </a:ext>
            </a:extLst>
          </p:cNvPr>
          <p:cNvPicPr>
            <a:picLocks noChangeAspect="1"/>
          </p:cNvPicPr>
          <p:nvPr/>
        </p:nvPicPr>
        <p:blipFill>
          <a:blip r:embed="rId5"/>
          <a:stretch>
            <a:fillRect/>
          </a:stretch>
        </p:blipFill>
        <p:spPr>
          <a:xfrm>
            <a:off x="9048750" y="5199634"/>
            <a:ext cx="7966075" cy="4058094"/>
          </a:xfrm>
          <a:prstGeom prst="rect">
            <a:avLst/>
          </a:prstGeom>
        </p:spPr>
      </p:pic>
      <p:pic>
        <p:nvPicPr>
          <p:cNvPr id="4" name="Picture 4" descr="Chart, waterfall chart&#10;&#10;Description automatically generated">
            <a:extLst>
              <a:ext uri="{FF2B5EF4-FFF2-40B4-BE49-F238E27FC236}">
                <a16:creationId xmlns:a16="http://schemas.microsoft.com/office/drawing/2014/main" id="{2181A37B-D36E-4BA8-A334-C417EDB0EA98}"/>
              </a:ext>
            </a:extLst>
          </p:cNvPr>
          <p:cNvPicPr>
            <a:picLocks noChangeAspect="1"/>
          </p:cNvPicPr>
          <p:nvPr/>
        </p:nvPicPr>
        <p:blipFill>
          <a:blip r:embed="rId6"/>
          <a:stretch>
            <a:fillRect/>
          </a:stretch>
        </p:blipFill>
        <p:spPr>
          <a:xfrm>
            <a:off x="9048750" y="713803"/>
            <a:ext cx="7943850" cy="4125468"/>
          </a:xfrm>
          <a:prstGeom prst="rect">
            <a:avLst/>
          </a:prstGeom>
        </p:spPr>
      </p:pic>
      <p:sp>
        <p:nvSpPr>
          <p:cNvPr id="13" name="TextBox 10">
            <a:extLst>
              <a:ext uri="{FF2B5EF4-FFF2-40B4-BE49-F238E27FC236}">
                <a16:creationId xmlns:a16="http://schemas.microsoft.com/office/drawing/2014/main" id="{DB15A661-A494-4EA1-95CC-48F0B173EE30}"/>
              </a:ext>
            </a:extLst>
          </p:cNvPr>
          <p:cNvSpPr txBox="1"/>
          <p:nvPr/>
        </p:nvSpPr>
        <p:spPr>
          <a:xfrm>
            <a:off x="1800940" y="2576730"/>
            <a:ext cx="5780245" cy="6032421"/>
          </a:xfrm>
          <a:prstGeom prst="rect">
            <a:avLst/>
          </a:prstGeom>
        </p:spPr>
        <p:txBody>
          <a:bodyPr wrap="square" lIns="0" tIns="0" rIns="0" bIns="0" rtlCol="0" anchor="t">
            <a:spAutoFit/>
          </a:bodyPr>
          <a:lstStyle/>
          <a:p>
            <a:pPr marL="457200" indent="-457200">
              <a:buFont typeface="Arial"/>
              <a:buChar char="•"/>
            </a:pPr>
            <a:r>
              <a:rPr lang="en-US" sz="2800">
                <a:solidFill>
                  <a:srgbClr val="13538A"/>
                </a:solidFill>
                <a:latin typeface="Montserrat Classic"/>
                <a:ea typeface="+mn-lt"/>
                <a:cs typeface="+mn-lt"/>
              </a:rPr>
              <a:t>Incorporated data cleaning and data wrangling steps including Null Handling, Feature set changes and outlier handling.</a:t>
            </a:r>
            <a:endParaRPr lang="en-US" sz="2800">
              <a:solidFill>
                <a:srgbClr val="13538A"/>
              </a:solidFill>
              <a:latin typeface="Montserrat Classic"/>
              <a:cs typeface="Calibri"/>
            </a:endParaRPr>
          </a:p>
          <a:p>
            <a:pPr marL="457200" indent="-457200">
              <a:buFont typeface="Arial"/>
              <a:buChar char="•"/>
            </a:pPr>
            <a:r>
              <a:rPr lang="en-US" sz="2800">
                <a:solidFill>
                  <a:srgbClr val="13538A"/>
                </a:solidFill>
                <a:latin typeface="Montserrat Classic"/>
                <a:ea typeface="+mn-lt"/>
                <a:cs typeface="+mn-lt"/>
              </a:rPr>
              <a:t>Models used are Random Forest, Decision Tree, Nearest Neighbors, </a:t>
            </a:r>
            <a:r>
              <a:rPr lang="en-US" sz="2800" err="1">
                <a:solidFill>
                  <a:srgbClr val="13538A"/>
                </a:solidFill>
                <a:latin typeface="Montserrat Classic"/>
                <a:ea typeface="+mn-lt"/>
                <a:cs typeface="+mn-lt"/>
              </a:rPr>
              <a:t>Adaboost</a:t>
            </a:r>
            <a:r>
              <a:rPr lang="en-US" sz="2800">
                <a:solidFill>
                  <a:srgbClr val="13538A"/>
                </a:solidFill>
                <a:latin typeface="Montserrat Classic"/>
                <a:ea typeface="+mn-lt"/>
                <a:cs typeface="+mn-lt"/>
              </a:rPr>
              <a:t> and </a:t>
            </a:r>
            <a:r>
              <a:rPr lang="en-US" sz="2800" err="1">
                <a:solidFill>
                  <a:srgbClr val="13538A"/>
                </a:solidFill>
                <a:latin typeface="Montserrat Classic"/>
                <a:ea typeface="+mn-lt"/>
                <a:cs typeface="+mn-lt"/>
              </a:rPr>
              <a:t>XGBoost</a:t>
            </a:r>
          </a:p>
          <a:p>
            <a:pPr marL="457200" indent="-457200">
              <a:buFont typeface="Arial"/>
              <a:buChar char="•"/>
            </a:pPr>
            <a:r>
              <a:rPr lang="en-US" sz="2800">
                <a:solidFill>
                  <a:srgbClr val="13538A"/>
                </a:solidFill>
                <a:latin typeface="Montserrat Classic"/>
                <a:ea typeface="+mn-lt"/>
                <a:cs typeface="+mn-lt"/>
              </a:rPr>
              <a:t>Tuning of the parameters </a:t>
            </a:r>
            <a:endParaRPr lang="en-US" sz="2800">
              <a:solidFill>
                <a:srgbClr val="13538A"/>
              </a:solidFill>
              <a:latin typeface="Montserrat Classic"/>
              <a:cs typeface="Calibri"/>
            </a:endParaRPr>
          </a:p>
          <a:p>
            <a:pPr marL="457200" indent="-457200">
              <a:buFont typeface="Arial"/>
              <a:buChar char="•"/>
            </a:pPr>
            <a:r>
              <a:rPr lang="en-US" sz="2800">
                <a:solidFill>
                  <a:srgbClr val="13538A"/>
                </a:solidFill>
                <a:latin typeface="Montserrat Classic"/>
                <a:ea typeface="+mn-lt"/>
                <a:cs typeface="+mn-lt"/>
              </a:rPr>
              <a:t>Training/ Evaluation of the Models</a:t>
            </a:r>
          </a:p>
          <a:p>
            <a:pPr marL="457200" indent="-457200">
              <a:buFont typeface="Arial"/>
              <a:buChar char="•"/>
            </a:pPr>
            <a:r>
              <a:rPr lang="en-US" sz="2800">
                <a:solidFill>
                  <a:srgbClr val="13538A"/>
                </a:solidFill>
                <a:latin typeface="Montserrat Classic"/>
                <a:ea typeface="+mn-lt"/>
                <a:cs typeface="+mn-lt"/>
              </a:rPr>
              <a:t>Selecting the most appropriate model</a:t>
            </a:r>
            <a:endParaRPr lang="en-US" sz="2800">
              <a:solidFill>
                <a:srgbClr val="13538A"/>
              </a:solidFill>
              <a:latin typeface="Montserrat Classic"/>
            </a:endParaRPr>
          </a:p>
        </p:txBody>
      </p:sp>
    </p:spTree>
    <p:extLst>
      <p:ext uri="{BB962C8B-B14F-4D97-AF65-F5344CB8AC3E}">
        <p14:creationId xmlns:p14="http://schemas.microsoft.com/office/powerpoint/2010/main" val="37033509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87FF6"/>
        </a:solidFill>
        <a:effectLst/>
      </p:bgPr>
    </p:bg>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9FE1B8E9-4834-4F65-8DBD-17D01E685457}"/>
              </a:ext>
            </a:extLst>
          </p:cNvPr>
          <p:cNvSpPr/>
          <p:nvPr/>
        </p:nvSpPr>
        <p:spPr>
          <a:xfrm>
            <a:off x="1169987" y="1217612"/>
            <a:ext cx="6564312" cy="795496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288272">
            <a:off x="15438965" y="6392596"/>
            <a:ext cx="7519208" cy="5318131"/>
          </a:xfrm>
          <a:prstGeom prst="rect">
            <a:avLst/>
          </a:prstGeom>
        </p:spPr>
      </p:pic>
      <p:pic>
        <p:nvPicPr>
          <p:cNvPr id="3" name="Picture 3"/>
          <p:cNvPicPr>
            <a:picLocks noChangeAspect="1"/>
          </p:cNvPicPr>
          <p:nvPr/>
        </p:nvPicPr>
        <p:blipFill>
          <a:blip r:embed="rId4"/>
          <a:srcRect/>
          <a:stretch>
            <a:fillRect/>
          </a:stretch>
        </p:blipFill>
        <p:spPr>
          <a:xfrm>
            <a:off x="17131028" y="9051661"/>
            <a:ext cx="955456" cy="955456"/>
          </a:xfrm>
          <a:prstGeom prst="rect">
            <a:avLst/>
          </a:prstGeom>
        </p:spPr>
      </p:pic>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288272">
            <a:off x="-5172687" y="-122861"/>
            <a:ext cx="7519208" cy="5318131"/>
          </a:xfrm>
          <a:prstGeom prst="rect">
            <a:avLst/>
          </a:prstGeom>
        </p:spPr>
      </p:pic>
      <p:pic>
        <p:nvPicPr>
          <p:cNvPr id="12" name="Picture 12" descr="Table&#10;&#10;Description automatically generated">
            <a:extLst>
              <a:ext uri="{FF2B5EF4-FFF2-40B4-BE49-F238E27FC236}">
                <a16:creationId xmlns:a16="http://schemas.microsoft.com/office/drawing/2014/main" id="{76DC4F48-9CED-4C8B-B9D2-33AC1DD8E065}"/>
              </a:ext>
            </a:extLst>
          </p:cNvPr>
          <p:cNvPicPr>
            <a:picLocks noChangeAspect="1"/>
          </p:cNvPicPr>
          <p:nvPr/>
        </p:nvPicPr>
        <p:blipFill>
          <a:blip r:embed="rId5"/>
          <a:stretch>
            <a:fillRect/>
          </a:stretch>
        </p:blipFill>
        <p:spPr>
          <a:xfrm>
            <a:off x="8065180" y="1274264"/>
            <a:ext cx="9461500" cy="7906067"/>
          </a:xfrm>
          <a:prstGeom prst="rect">
            <a:avLst/>
          </a:prstGeom>
        </p:spPr>
      </p:pic>
      <p:sp>
        <p:nvSpPr>
          <p:cNvPr id="9" name="TextBox 10">
            <a:extLst>
              <a:ext uri="{FF2B5EF4-FFF2-40B4-BE49-F238E27FC236}">
                <a16:creationId xmlns:a16="http://schemas.microsoft.com/office/drawing/2014/main" id="{F1153F59-10B3-4976-AB26-C38EB8DA958A}"/>
              </a:ext>
            </a:extLst>
          </p:cNvPr>
          <p:cNvSpPr txBox="1"/>
          <p:nvPr/>
        </p:nvSpPr>
        <p:spPr>
          <a:xfrm>
            <a:off x="1899365" y="1428967"/>
            <a:ext cx="5827870" cy="1846659"/>
          </a:xfrm>
          <a:prstGeom prst="rect">
            <a:avLst/>
          </a:prstGeom>
        </p:spPr>
        <p:txBody>
          <a:bodyPr wrap="square" lIns="0" tIns="0" rIns="0" bIns="0" rtlCol="0" anchor="t">
            <a:spAutoFit/>
          </a:bodyPr>
          <a:lstStyle/>
          <a:p>
            <a:pPr algn="just"/>
            <a:endParaRPr lang="en-US" sz="2800" b="1">
              <a:solidFill>
                <a:srgbClr val="13538A"/>
              </a:solidFill>
              <a:latin typeface="Montserrat Classic" panose="020B0604020202020204" charset="0"/>
            </a:endParaRPr>
          </a:p>
          <a:p>
            <a:r>
              <a:rPr lang="en-US" sz="3200" b="1">
                <a:solidFill>
                  <a:srgbClr val="13538A"/>
                </a:solidFill>
                <a:latin typeface="Montserrat Classic"/>
                <a:ea typeface="+mn-lt"/>
                <a:cs typeface="+mn-lt"/>
              </a:rPr>
              <a:t>Work done on Pedestrian Problem</a:t>
            </a:r>
            <a:endParaRPr lang="en-US" sz="3200">
              <a:cs typeface="Calibri"/>
            </a:endParaRPr>
          </a:p>
          <a:p>
            <a:pPr algn="just"/>
            <a:endParaRPr lang="en-US" sz="2800">
              <a:solidFill>
                <a:srgbClr val="13538A"/>
              </a:solidFill>
              <a:latin typeface="Montserrat Classic"/>
            </a:endParaRPr>
          </a:p>
        </p:txBody>
      </p:sp>
      <p:sp>
        <p:nvSpPr>
          <p:cNvPr id="6" name="TextBox 10">
            <a:extLst>
              <a:ext uri="{FF2B5EF4-FFF2-40B4-BE49-F238E27FC236}">
                <a16:creationId xmlns:a16="http://schemas.microsoft.com/office/drawing/2014/main" id="{043F8194-17D2-4354-961D-3FCC2C253A57}"/>
              </a:ext>
            </a:extLst>
          </p:cNvPr>
          <p:cNvSpPr txBox="1"/>
          <p:nvPr/>
        </p:nvSpPr>
        <p:spPr>
          <a:xfrm>
            <a:off x="1680290" y="3179980"/>
            <a:ext cx="5780245" cy="5504071"/>
          </a:xfrm>
          <a:prstGeom prst="rect">
            <a:avLst/>
          </a:prstGeom>
        </p:spPr>
        <p:txBody>
          <a:bodyPr wrap="square" lIns="0" tIns="0" rIns="0" bIns="0" rtlCol="0" anchor="t">
            <a:spAutoFit/>
          </a:bodyPr>
          <a:lstStyle/>
          <a:p>
            <a:pPr marL="457200" indent="-457200">
              <a:buFont typeface="Arial"/>
              <a:buChar char="•"/>
            </a:pPr>
            <a:r>
              <a:rPr lang="en-US" sz="2800">
                <a:solidFill>
                  <a:srgbClr val="13538A"/>
                </a:solidFill>
                <a:latin typeface="Montserrat Classic"/>
                <a:ea typeface="+mn-lt"/>
                <a:cs typeface="+mn-lt"/>
              </a:rPr>
              <a:t>Data sets provided by the client</a:t>
            </a:r>
            <a:endParaRPr lang="en-US" sz="2800">
              <a:solidFill>
                <a:srgbClr val="000000"/>
              </a:solidFill>
              <a:latin typeface="Montserrat Classic"/>
              <a:ea typeface="+mn-lt"/>
              <a:cs typeface="+mn-lt"/>
            </a:endParaRPr>
          </a:p>
          <a:p>
            <a:pPr marL="457200" indent="-457200">
              <a:buFont typeface="Arial"/>
              <a:buChar char="•"/>
            </a:pPr>
            <a:r>
              <a:rPr lang="en-US" sz="2800">
                <a:solidFill>
                  <a:srgbClr val="13538A"/>
                </a:solidFill>
                <a:latin typeface="Montserrat Classic"/>
                <a:ea typeface="+mn-lt"/>
                <a:cs typeface="+mn-lt"/>
              </a:rPr>
              <a:t>Data exploration, data cleaning &amp; data Merging</a:t>
            </a:r>
            <a:endParaRPr lang="en-US" sz="2800">
              <a:solidFill>
                <a:srgbClr val="000000"/>
              </a:solidFill>
              <a:latin typeface="Montserrat Classic"/>
              <a:ea typeface="+mn-lt"/>
              <a:cs typeface="+mn-lt"/>
            </a:endParaRPr>
          </a:p>
          <a:p>
            <a:pPr marL="457200" indent="-457200">
              <a:buFont typeface="Arial"/>
              <a:buChar char="•"/>
            </a:pPr>
            <a:r>
              <a:rPr lang="en-US" sz="2800">
                <a:solidFill>
                  <a:srgbClr val="13538A"/>
                </a:solidFill>
                <a:latin typeface="Montserrat Classic"/>
                <a:ea typeface="+mn-lt"/>
                <a:cs typeface="+mn-lt"/>
              </a:rPr>
              <a:t>Integrated google maps API service. </a:t>
            </a:r>
            <a:endParaRPr lang="en-US">
              <a:solidFill>
                <a:srgbClr val="000000"/>
              </a:solidFill>
              <a:latin typeface="Calibri"/>
              <a:ea typeface="+mn-lt"/>
              <a:cs typeface="+mn-lt"/>
            </a:endParaRPr>
          </a:p>
          <a:p>
            <a:pPr marL="457200" indent="-457200">
              <a:buFont typeface="Arial"/>
              <a:buChar char="•"/>
            </a:pPr>
            <a:r>
              <a:rPr lang="en-US" sz="2800">
                <a:solidFill>
                  <a:srgbClr val="13538A"/>
                </a:solidFill>
                <a:latin typeface="Montserrat Classic"/>
                <a:ea typeface="+mn-lt"/>
                <a:cs typeface="+mn-lt"/>
              </a:rPr>
              <a:t>Pedestrian monitoring </a:t>
            </a:r>
            <a:endParaRPr lang="en-US">
              <a:cs typeface="Calibri"/>
            </a:endParaRPr>
          </a:p>
          <a:p>
            <a:pPr marL="457200" indent="-457200">
              <a:buFont typeface="Arial"/>
              <a:buChar char="•"/>
            </a:pPr>
            <a:r>
              <a:rPr lang="en-US" sz="2800">
                <a:solidFill>
                  <a:srgbClr val="13538A"/>
                </a:solidFill>
                <a:latin typeface="Montserrat Classic"/>
                <a:ea typeface="+mn-lt"/>
                <a:cs typeface="+mn-lt"/>
              </a:rPr>
              <a:t>Fetched the count of particular type of buildings </a:t>
            </a:r>
            <a:endParaRPr lang="en-US">
              <a:solidFill>
                <a:srgbClr val="000000"/>
              </a:solidFill>
              <a:latin typeface="Calibri"/>
              <a:ea typeface="+mn-lt"/>
              <a:cs typeface="+mn-lt"/>
            </a:endParaRPr>
          </a:p>
          <a:p>
            <a:pPr marL="457200" indent="-457200">
              <a:buFont typeface="Arial"/>
              <a:buChar char="•"/>
            </a:pPr>
            <a:r>
              <a:rPr lang="en-US" sz="2800">
                <a:solidFill>
                  <a:srgbClr val="13538A"/>
                </a:solidFill>
                <a:latin typeface="Montserrat Classic"/>
                <a:ea typeface="+mn-lt"/>
                <a:cs typeface="+mn-lt"/>
              </a:rPr>
              <a:t>Mapped the location of each devices on google maps using their respective coordinates</a:t>
            </a:r>
            <a:endParaRPr lang="en-US">
              <a:solidFill>
                <a:srgbClr val="000000"/>
              </a:solidFill>
              <a:latin typeface="Calibri"/>
              <a:ea typeface="+mn-lt"/>
              <a:cs typeface="+mn-lt"/>
            </a:endParaRPr>
          </a:p>
          <a:p>
            <a:pPr>
              <a:lnSpc>
                <a:spcPts val="2596"/>
              </a:lnSpc>
            </a:pPr>
            <a:endParaRPr lang="en-US" sz="3200" b="1">
              <a:solidFill>
                <a:srgbClr val="13538A"/>
              </a:solidFill>
              <a:latin typeface="Montserrat Classic"/>
            </a:endParaRPr>
          </a:p>
        </p:txBody>
      </p:sp>
    </p:spTree>
    <p:extLst>
      <p:ext uri="{BB962C8B-B14F-4D97-AF65-F5344CB8AC3E}">
        <p14:creationId xmlns:p14="http://schemas.microsoft.com/office/powerpoint/2010/main" val="3791899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87F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288272">
            <a:off x="15438965" y="6392596"/>
            <a:ext cx="7519208" cy="5318131"/>
          </a:xfrm>
          <a:prstGeom prst="rect">
            <a:avLst/>
          </a:prstGeom>
        </p:spPr>
      </p:pic>
      <p:pic>
        <p:nvPicPr>
          <p:cNvPr id="3" name="Picture 3"/>
          <p:cNvPicPr>
            <a:picLocks noChangeAspect="1"/>
          </p:cNvPicPr>
          <p:nvPr/>
        </p:nvPicPr>
        <p:blipFill>
          <a:blip r:embed="rId4"/>
          <a:srcRect/>
          <a:stretch>
            <a:fillRect/>
          </a:stretch>
        </p:blipFill>
        <p:spPr>
          <a:xfrm>
            <a:off x="17131028" y="9051661"/>
            <a:ext cx="955456" cy="955456"/>
          </a:xfrm>
          <a:prstGeom prst="rect">
            <a:avLst/>
          </a:prstGeom>
        </p:spPr>
      </p:pic>
      <p:grpSp>
        <p:nvGrpSpPr>
          <p:cNvPr id="4" name="Group 4"/>
          <p:cNvGrpSpPr/>
          <p:nvPr/>
        </p:nvGrpSpPr>
        <p:grpSpPr>
          <a:xfrm>
            <a:off x="9432760" y="864001"/>
            <a:ext cx="7984018" cy="8394299"/>
            <a:chOff x="0" y="0"/>
            <a:chExt cx="2930163" cy="756393"/>
          </a:xfrm>
        </p:grpSpPr>
        <p:sp>
          <p:nvSpPr>
            <p:cNvPr id="5" name="Freeform 5"/>
            <p:cNvSpPr/>
            <p:nvPr/>
          </p:nvSpPr>
          <p:spPr>
            <a:xfrm>
              <a:off x="0" y="0"/>
              <a:ext cx="2930163" cy="756393"/>
            </a:xfrm>
            <a:custGeom>
              <a:avLst/>
              <a:gdLst/>
              <a:ahLst/>
              <a:cxnLst/>
              <a:rect l="l" t="t" r="r" b="b"/>
              <a:pathLst>
                <a:path w="2930163" h="756393">
                  <a:moveTo>
                    <a:pt x="2805703" y="756393"/>
                  </a:moveTo>
                  <a:lnTo>
                    <a:pt x="124460" y="756393"/>
                  </a:lnTo>
                  <a:cubicBezTo>
                    <a:pt x="55880" y="756393"/>
                    <a:pt x="0" y="700513"/>
                    <a:pt x="0" y="631933"/>
                  </a:cubicBezTo>
                  <a:lnTo>
                    <a:pt x="0" y="124460"/>
                  </a:lnTo>
                  <a:cubicBezTo>
                    <a:pt x="0" y="55880"/>
                    <a:pt x="55880" y="0"/>
                    <a:pt x="124460" y="0"/>
                  </a:cubicBezTo>
                  <a:lnTo>
                    <a:pt x="2805703" y="0"/>
                  </a:lnTo>
                  <a:cubicBezTo>
                    <a:pt x="2874283" y="0"/>
                    <a:pt x="2930163" y="55880"/>
                    <a:pt x="2930163" y="124460"/>
                  </a:cubicBezTo>
                  <a:lnTo>
                    <a:pt x="2930163" y="631933"/>
                  </a:lnTo>
                  <a:cubicBezTo>
                    <a:pt x="2930163" y="700513"/>
                    <a:pt x="2874283" y="756393"/>
                    <a:pt x="2805703" y="756393"/>
                  </a:cubicBezTo>
                  <a:close/>
                </a:path>
              </a:pathLst>
            </a:custGeom>
            <a:solidFill>
              <a:srgbClr val="FFFFFF"/>
            </a:solidFill>
          </p:spPr>
        </p:sp>
      </p:grpSp>
      <p:sp>
        <p:nvSpPr>
          <p:cNvPr id="6" name="TextBox 6"/>
          <p:cNvSpPr txBox="1"/>
          <p:nvPr/>
        </p:nvSpPr>
        <p:spPr>
          <a:xfrm>
            <a:off x="9833811" y="1270217"/>
            <a:ext cx="7331242" cy="6668492"/>
          </a:xfrm>
          <a:prstGeom prst="rect">
            <a:avLst/>
          </a:prstGeom>
        </p:spPr>
        <p:txBody>
          <a:bodyPr wrap="square" lIns="0" tIns="0" rIns="0" bIns="0" rtlCol="0" anchor="t">
            <a:spAutoFit/>
          </a:bodyPr>
          <a:lstStyle/>
          <a:p>
            <a:pPr marL="0" marR="0" lvl="0" indent="0" algn="ctr" defTabSz="914400" rtl="0" eaLnBrk="1" fontAlgn="auto" latinLnBrk="0" hangingPunct="1">
              <a:lnSpc>
                <a:spcPts val="2599"/>
              </a:lnSpc>
              <a:spcBef>
                <a:spcPts val="0"/>
              </a:spcBef>
              <a:spcAft>
                <a:spcPts val="0"/>
              </a:spcAft>
              <a:buClrTx/>
              <a:buSzTx/>
              <a:buFontTx/>
              <a:buNone/>
              <a:tabLst/>
              <a:defRPr/>
            </a:pPr>
            <a:r>
              <a:rPr lang="en-US" sz="2600" b="1" dirty="0">
                <a:solidFill>
                  <a:srgbClr val="13538A"/>
                </a:solidFill>
                <a:latin typeface="Montserrat Classic" panose="020B0604020202020204" charset="0"/>
              </a:rPr>
              <a:t>Wi-Fi</a:t>
            </a:r>
            <a:r>
              <a:rPr kumimoji="0" lang="en-US" sz="2600" b="1" i="0" u="none" strike="noStrike" kern="1200" cap="none" spc="0" normalizeH="0" baseline="0" noProof="0" dirty="0">
                <a:ln>
                  <a:noFill/>
                </a:ln>
                <a:solidFill>
                  <a:srgbClr val="13538A"/>
                </a:solidFill>
                <a:effectLst/>
                <a:uLnTx/>
                <a:uFillTx/>
                <a:latin typeface="Montserrat Classic" panose="020B0604020202020204" charset="0"/>
                <a:ea typeface="+mn-ea"/>
                <a:cs typeface="+mn-cs"/>
              </a:rPr>
              <a:t> Problem</a:t>
            </a:r>
          </a:p>
          <a:p>
            <a:pPr marL="0" marR="0" lvl="0" indent="0" algn="just" defTabSz="914400" rtl="0" eaLnBrk="1" fontAlgn="auto" latinLnBrk="0" hangingPunct="1">
              <a:lnSpc>
                <a:spcPts val="2599"/>
              </a:lnSpc>
              <a:spcBef>
                <a:spcPts val="0"/>
              </a:spcBef>
              <a:spcAft>
                <a:spcPts val="0"/>
              </a:spcAft>
              <a:buClrTx/>
              <a:buSzTx/>
              <a:buFontTx/>
              <a:buNone/>
              <a:tabLst/>
              <a:defRPr/>
            </a:pPr>
            <a:endParaRPr kumimoji="0" lang="en-US" sz="2600" b="1" i="0" u="none" strike="noStrike" kern="1200" cap="none" spc="0" normalizeH="0" baseline="0" noProof="0" dirty="0">
              <a:ln>
                <a:noFill/>
              </a:ln>
              <a:solidFill>
                <a:srgbClr val="13538A"/>
              </a:solidFill>
              <a:effectLst/>
              <a:uLnTx/>
              <a:uFillTx/>
              <a:latin typeface="Montserrat Classic" panose="020B0604020202020204" charset="0"/>
              <a:ea typeface="+mn-ea"/>
              <a:cs typeface="+mn-cs"/>
            </a:endParaRPr>
          </a:p>
          <a:p>
            <a:pPr marL="0" marR="0" lvl="0" indent="0" algn="just" defTabSz="914400" rtl="0" eaLnBrk="1" fontAlgn="auto" latinLnBrk="0" hangingPunct="1">
              <a:lnSpc>
                <a:spcPts val="2599"/>
              </a:lnSpc>
              <a:spcBef>
                <a:spcPts val="0"/>
              </a:spcBef>
              <a:spcAft>
                <a:spcPts val="0"/>
              </a:spcAft>
              <a:buClrTx/>
              <a:buSzTx/>
              <a:buFontTx/>
              <a:buNone/>
              <a:tabLst/>
              <a:defRPr/>
            </a:pPr>
            <a:r>
              <a:rPr kumimoji="0" lang="en-US" sz="2600" b="1" i="0" u="none" strike="noStrike" kern="1200" cap="none" spc="0" normalizeH="0" baseline="0" noProof="0" dirty="0">
                <a:ln>
                  <a:noFill/>
                </a:ln>
                <a:solidFill>
                  <a:srgbClr val="13538A"/>
                </a:solidFill>
                <a:effectLst/>
                <a:uLnTx/>
                <a:uFillTx/>
                <a:latin typeface="Montserrat Classic" panose="020B0604020202020204" charset="0"/>
                <a:ea typeface="+mn-ea"/>
                <a:cs typeface="+mn-cs"/>
              </a:rPr>
              <a:t>Work Completed</a:t>
            </a:r>
          </a:p>
          <a:p>
            <a:pPr marL="457200" marR="0" lvl="0" indent="-457200" algn="just" defTabSz="914400" rtl="0" eaLnBrk="1" fontAlgn="auto" latinLnBrk="0" hangingPunct="1">
              <a:lnSpc>
                <a:spcPts val="2599"/>
              </a:lnSpc>
              <a:spcBef>
                <a:spcPts val="0"/>
              </a:spcBef>
              <a:spcAft>
                <a:spcPts val="0"/>
              </a:spcAft>
              <a:buClrTx/>
              <a:buSzTx/>
              <a:buFontTx/>
              <a:buChar char="-"/>
              <a:tabLst/>
              <a:defRPr/>
            </a:pPr>
            <a:r>
              <a:rPr lang="en-US" sz="2600" dirty="0">
                <a:solidFill>
                  <a:srgbClr val="13538A"/>
                </a:solidFill>
                <a:latin typeface="Montserrat Classic" panose="020B0604020202020204" charset="0"/>
              </a:rPr>
              <a:t>Recent data extracted and cleaned</a:t>
            </a:r>
          </a:p>
          <a:p>
            <a:pPr marL="457200" marR="0" lvl="0" indent="-457200" algn="just" defTabSz="914400" rtl="0" eaLnBrk="1" fontAlgn="auto" latinLnBrk="0" hangingPunct="1">
              <a:lnSpc>
                <a:spcPts val="2599"/>
              </a:lnSpc>
              <a:spcBef>
                <a:spcPts val="0"/>
              </a:spcBef>
              <a:spcAft>
                <a:spcPts val="0"/>
              </a:spcAft>
              <a:buClrTx/>
              <a:buSzTx/>
              <a:buFontTx/>
              <a:buChar char="-"/>
              <a:tabLst/>
              <a:defRPr/>
            </a:pPr>
            <a:r>
              <a:rPr lang="en-US" sz="2600" dirty="0">
                <a:solidFill>
                  <a:srgbClr val="13538A"/>
                </a:solidFill>
                <a:latin typeface="Montserrat Classic" panose="020B0604020202020204" charset="0"/>
              </a:rPr>
              <a:t>Clustering exercise is close to completion and business decisions to be finalized to identify new class column to be used for classification problem</a:t>
            </a:r>
          </a:p>
          <a:p>
            <a:pPr marL="457200" marR="0" lvl="0" indent="-457200" algn="just" defTabSz="914400" rtl="0" eaLnBrk="1" fontAlgn="auto" latinLnBrk="0" hangingPunct="1">
              <a:lnSpc>
                <a:spcPts val="2599"/>
              </a:lnSpc>
              <a:spcBef>
                <a:spcPts val="0"/>
              </a:spcBef>
              <a:spcAft>
                <a:spcPts val="0"/>
              </a:spcAft>
              <a:buClrTx/>
              <a:buSzTx/>
              <a:buFontTx/>
              <a:buChar char="-"/>
              <a:tabLst/>
              <a:defRPr/>
            </a:pPr>
            <a:r>
              <a:rPr kumimoji="0" lang="en-US" sz="2600" b="0" i="0" u="none" strike="noStrike" kern="1200" cap="none" spc="0" normalizeH="0" baseline="0" noProof="0" dirty="0">
                <a:ln>
                  <a:noFill/>
                </a:ln>
                <a:solidFill>
                  <a:srgbClr val="13538A"/>
                </a:solidFill>
                <a:effectLst/>
                <a:uLnTx/>
                <a:uFillTx/>
                <a:latin typeface="Montserrat Classic" panose="020B0604020202020204" charset="0"/>
                <a:ea typeface="+mn-ea"/>
                <a:cs typeface="+mn-cs"/>
              </a:rPr>
              <a:t>Target </a:t>
            </a:r>
            <a:r>
              <a:rPr kumimoji="0" lang="en-US" sz="2600" b="0" i="0" u="none" strike="noStrike" kern="1200" cap="none" spc="0" normalizeH="0" baseline="0" noProof="0" dirty="0" err="1">
                <a:ln>
                  <a:noFill/>
                </a:ln>
                <a:solidFill>
                  <a:srgbClr val="13538A"/>
                </a:solidFill>
                <a:effectLst/>
                <a:uLnTx/>
                <a:uFillTx/>
                <a:latin typeface="Montserrat Classic" panose="020B0604020202020204" charset="0"/>
                <a:ea typeface="+mn-ea"/>
                <a:cs typeface="+mn-cs"/>
              </a:rPr>
              <a:t>Vari</a:t>
            </a:r>
            <a:r>
              <a:rPr lang="en-US" sz="2600" dirty="0">
                <a:solidFill>
                  <a:srgbClr val="13538A"/>
                </a:solidFill>
                <a:latin typeface="Montserrat Classic" panose="020B0604020202020204" charset="0"/>
              </a:rPr>
              <a:t>able and Feature set identified</a:t>
            </a:r>
            <a:endParaRPr kumimoji="0" lang="en-US" sz="2600" b="0" i="0" u="none" strike="noStrike" kern="1200" cap="none" spc="0" normalizeH="0" baseline="0" noProof="0" dirty="0">
              <a:ln>
                <a:noFill/>
              </a:ln>
              <a:solidFill>
                <a:srgbClr val="13538A"/>
              </a:solidFill>
              <a:effectLst/>
              <a:uLnTx/>
              <a:uFillTx/>
              <a:latin typeface="Montserrat Classic" panose="020B0604020202020204" charset="0"/>
              <a:ea typeface="+mn-ea"/>
              <a:cs typeface="+mn-cs"/>
            </a:endParaRPr>
          </a:p>
          <a:p>
            <a:pPr marL="0" marR="0" lvl="0" indent="0" algn="just" defTabSz="914400" rtl="0" eaLnBrk="1" fontAlgn="auto" latinLnBrk="0" hangingPunct="1">
              <a:lnSpc>
                <a:spcPts val="2599"/>
              </a:lnSpc>
              <a:spcBef>
                <a:spcPts val="0"/>
              </a:spcBef>
              <a:spcAft>
                <a:spcPts val="0"/>
              </a:spcAft>
              <a:buClrTx/>
              <a:buSzTx/>
              <a:buFontTx/>
              <a:buNone/>
              <a:tabLst/>
              <a:defRPr/>
            </a:pPr>
            <a:endParaRPr kumimoji="0" lang="en-US" sz="2600" b="0" i="0" u="none" strike="noStrike" kern="1200" cap="none" spc="0" normalizeH="0" baseline="0" noProof="0" dirty="0">
              <a:ln>
                <a:noFill/>
              </a:ln>
              <a:solidFill>
                <a:srgbClr val="13538A"/>
              </a:solidFill>
              <a:effectLst/>
              <a:uLnTx/>
              <a:uFillTx/>
              <a:latin typeface="Montserrat Classic" panose="020B0604020202020204" charset="0"/>
              <a:ea typeface="+mn-ea"/>
              <a:cs typeface="+mn-cs"/>
            </a:endParaRPr>
          </a:p>
          <a:p>
            <a:pPr marL="0" marR="0" lvl="0" indent="0" algn="just" defTabSz="914400" rtl="0" eaLnBrk="1" fontAlgn="auto" latinLnBrk="0" hangingPunct="1">
              <a:lnSpc>
                <a:spcPts val="2599"/>
              </a:lnSpc>
              <a:spcBef>
                <a:spcPts val="0"/>
              </a:spcBef>
              <a:spcAft>
                <a:spcPts val="0"/>
              </a:spcAft>
              <a:buClrTx/>
              <a:buSzTx/>
              <a:buFontTx/>
              <a:buNone/>
              <a:tabLst/>
              <a:defRPr/>
            </a:pPr>
            <a:r>
              <a:rPr kumimoji="0" lang="en-US" sz="2600" b="1" i="0" u="none" strike="noStrike" kern="1200" cap="none" spc="0" normalizeH="0" baseline="0" noProof="0" dirty="0">
                <a:ln>
                  <a:noFill/>
                </a:ln>
                <a:solidFill>
                  <a:srgbClr val="13538A"/>
                </a:solidFill>
                <a:effectLst/>
                <a:uLnTx/>
                <a:uFillTx/>
                <a:latin typeface="Montserrat Classic" panose="020B0604020202020204" charset="0"/>
                <a:ea typeface="+mn-ea"/>
                <a:cs typeface="+mn-cs"/>
              </a:rPr>
              <a:t>Work In-Progress</a:t>
            </a:r>
          </a:p>
          <a:p>
            <a:pPr marL="457200" marR="0" lvl="0" indent="-457200" algn="just" defTabSz="914400" rtl="0" eaLnBrk="1" fontAlgn="auto" latinLnBrk="0" hangingPunct="1">
              <a:lnSpc>
                <a:spcPts val="2599"/>
              </a:lnSpc>
              <a:spcBef>
                <a:spcPts val="0"/>
              </a:spcBef>
              <a:spcAft>
                <a:spcPts val="0"/>
              </a:spcAft>
              <a:buClrTx/>
              <a:buSzTx/>
              <a:buFontTx/>
              <a:buChar char="-"/>
              <a:tabLst/>
              <a:defRPr/>
            </a:pPr>
            <a:r>
              <a:rPr kumimoji="0" lang="en-US" sz="2600" b="0" i="0" u="none" strike="noStrike" kern="1200" cap="none" spc="0" normalizeH="0" baseline="0" noProof="0" dirty="0">
                <a:ln>
                  <a:noFill/>
                </a:ln>
                <a:solidFill>
                  <a:srgbClr val="13538A"/>
                </a:solidFill>
                <a:effectLst/>
                <a:uLnTx/>
                <a:uFillTx/>
                <a:latin typeface="Montserrat Classic" panose="020B0604020202020204" charset="0"/>
                <a:ea typeface="+mn-ea"/>
                <a:cs typeface="+mn-cs"/>
              </a:rPr>
              <a:t>Classes to be finalized after </a:t>
            </a:r>
            <a:r>
              <a:rPr lang="en-US" sz="2600" dirty="0">
                <a:solidFill>
                  <a:srgbClr val="13538A"/>
                </a:solidFill>
                <a:latin typeface="Montserrat Classic" panose="020B0604020202020204" charset="0"/>
              </a:rPr>
              <a:t>clustering exercise</a:t>
            </a:r>
            <a:endParaRPr kumimoji="0" lang="en-US" sz="2600" b="0" i="0" u="none" strike="noStrike" kern="1200" cap="none" spc="0" normalizeH="0" baseline="0" noProof="0" dirty="0">
              <a:ln>
                <a:noFill/>
              </a:ln>
              <a:solidFill>
                <a:srgbClr val="13538A"/>
              </a:solidFill>
              <a:effectLst/>
              <a:uLnTx/>
              <a:uFillTx/>
              <a:latin typeface="Montserrat Classic" panose="020B0604020202020204" charset="0"/>
              <a:ea typeface="+mn-ea"/>
              <a:cs typeface="+mn-cs"/>
            </a:endParaRPr>
          </a:p>
          <a:p>
            <a:pPr marL="457200" marR="0" lvl="0" indent="-457200" algn="just" defTabSz="914400" rtl="0" eaLnBrk="1" fontAlgn="auto" latinLnBrk="0" hangingPunct="1">
              <a:lnSpc>
                <a:spcPts val="2599"/>
              </a:lnSpc>
              <a:spcBef>
                <a:spcPts val="0"/>
              </a:spcBef>
              <a:spcAft>
                <a:spcPts val="0"/>
              </a:spcAft>
              <a:buClrTx/>
              <a:buSzTx/>
              <a:buFontTx/>
              <a:buChar char="-"/>
              <a:tabLst/>
              <a:defRPr/>
            </a:pPr>
            <a:r>
              <a:rPr kumimoji="0" lang="en-US" sz="2600" b="0" i="0" u="none" strike="noStrike" kern="1200" cap="none" spc="0" normalizeH="0" baseline="0" noProof="0" dirty="0">
                <a:ln>
                  <a:noFill/>
                </a:ln>
                <a:solidFill>
                  <a:srgbClr val="13538A"/>
                </a:solidFill>
                <a:effectLst/>
                <a:uLnTx/>
                <a:uFillTx/>
                <a:latin typeface="Montserrat Classic" panose="020B0604020202020204" charset="0"/>
                <a:ea typeface="+mn-ea"/>
                <a:cs typeface="+mn-cs"/>
              </a:rPr>
              <a:t>Current Data to be extracted and date-till to be finalized</a:t>
            </a:r>
          </a:p>
          <a:p>
            <a:pPr marL="457200" marR="0" lvl="0" indent="-457200" algn="just" defTabSz="914400" rtl="0" eaLnBrk="1" fontAlgn="auto" latinLnBrk="0" hangingPunct="1">
              <a:lnSpc>
                <a:spcPts val="2599"/>
              </a:lnSpc>
              <a:spcBef>
                <a:spcPts val="0"/>
              </a:spcBef>
              <a:spcAft>
                <a:spcPts val="0"/>
              </a:spcAft>
              <a:buClrTx/>
              <a:buSzTx/>
              <a:buFontTx/>
              <a:buChar char="-"/>
              <a:tabLst/>
              <a:defRPr/>
            </a:pPr>
            <a:r>
              <a:rPr lang="en-US" sz="2600" dirty="0">
                <a:solidFill>
                  <a:srgbClr val="13538A"/>
                </a:solidFill>
                <a:latin typeface="Montserrat Classic" panose="020B0604020202020204" charset="0"/>
              </a:rPr>
              <a:t>Data Conversion and modeling pieces identical to Fire Problem</a:t>
            </a:r>
          </a:p>
          <a:p>
            <a:pPr marL="457200" marR="0" lvl="0" indent="-457200" algn="just" defTabSz="914400" rtl="0" eaLnBrk="1" fontAlgn="auto" latinLnBrk="0" hangingPunct="1">
              <a:lnSpc>
                <a:spcPts val="2599"/>
              </a:lnSpc>
              <a:spcBef>
                <a:spcPts val="0"/>
              </a:spcBef>
              <a:spcAft>
                <a:spcPts val="0"/>
              </a:spcAft>
              <a:buClrTx/>
              <a:buSzTx/>
              <a:buFontTx/>
              <a:buChar char="-"/>
              <a:tabLst/>
              <a:defRPr/>
            </a:pPr>
            <a:r>
              <a:rPr kumimoji="0" lang="en-US" sz="2600" b="0" i="0" u="none" strike="noStrike" kern="1200" cap="none" spc="0" normalizeH="0" baseline="0" noProof="0" dirty="0">
                <a:ln>
                  <a:noFill/>
                </a:ln>
                <a:solidFill>
                  <a:srgbClr val="13538A"/>
                </a:solidFill>
                <a:effectLst/>
                <a:uLnTx/>
                <a:uFillTx/>
                <a:latin typeface="Montserrat Classic" panose="020B0604020202020204" charset="0"/>
                <a:ea typeface="+mn-ea"/>
                <a:cs typeface="+mn-cs"/>
              </a:rPr>
              <a:t>Results to be shared with the Data Visualization team </a:t>
            </a:r>
          </a:p>
          <a:p>
            <a:pPr marL="457200" marR="0" lvl="0" indent="-457200" algn="just" defTabSz="914400" rtl="0" eaLnBrk="1" fontAlgn="auto" latinLnBrk="0" hangingPunct="1">
              <a:lnSpc>
                <a:spcPts val="2599"/>
              </a:lnSpc>
              <a:spcBef>
                <a:spcPts val="0"/>
              </a:spcBef>
              <a:spcAft>
                <a:spcPts val="0"/>
              </a:spcAft>
              <a:buClrTx/>
              <a:buSzTx/>
              <a:buFontTx/>
              <a:buChar char="-"/>
              <a:tabLst/>
              <a:defRPr/>
            </a:pPr>
            <a:endParaRPr kumimoji="0" lang="en-US" sz="2600" b="0" i="0" u="none" strike="noStrike" kern="1200" cap="none" spc="0" normalizeH="0" baseline="0" noProof="0" dirty="0">
              <a:ln>
                <a:noFill/>
              </a:ln>
              <a:solidFill>
                <a:srgbClr val="13538A"/>
              </a:solidFill>
              <a:effectLst/>
              <a:uLnTx/>
              <a:uFillTx/>
              <a:latin typeface="Montserrat Classic" panose="020B0604020202020204" charset="0"/>
              <a:ea typeface="+mn-ea"/>
              <a:cs typeface="+mn-cs"/>
            </a:endParaRPr>
          </a:p>
        </p:txBody>
      </p:sp>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288272">
            <a:off x="-5172687" y="-122861"/>
            <a:ext cx="7519208" cy="5318131"/>
          </a:xfrm>
          <a:prstGeom prst="rect">
            <a:avLst/>
          </a:prstGeom>
        </p:spPr>
      </p:pic>
      <p:grpSp>
        <p:nvGrpSpPr>
          <p:cNvPr id="8" name="Group 8"/>
          <p:cNvGrpSpPr/>
          <p:nvPr/>
        </p:nvGrpSpPr>
        <p:grpSpPr>
          <a:xfrm>
            <a:off x="886554" y="864001"/>
            <a:ext cx="7968688" cy="8394299"/>
            <a:chOff x="0" y="0"/>
            <a:chExt cx="2930163" cy="660400"/>
          </a:xfrm>
        </p:grpSpPr>
        <p:sp>
          <p:nvSpPr>
            <p:cNvPr id="9" name="Freeform 9"/>
            <p:cNvSpPr/>
            <p:nvPr/>
          </p:nvSpPr>
          <p:spPr>
            <a:xfrm>
              <a:off x="0" y="0"/>
              <a:ext cx="2930163" cy="660400"/>
            </a:xfrm>
            <a:custGeom>
              <a:avLst/>
              <a:gdLst/>
              <a:ahLst/>
              <a:cxnLst/>
              <a:rect l="l" t="t" r="r" b="b"/>
              <a:pathLst>
                <a:path w="2930163" h="660400">
                  <a:moveTo>
                    <a:pt x="2805703" y="660400"/>
                  </a:moveTo>
                  <a:lnTo>
                    <a:pt x="124460" y="660400"/>
                  </a:lnTo>
                  <a:cubicBezTo>
                    <a:pt x="55880" y="660400"/>
                    <a:pt x="0" y="604520"/>
                    <a:pt x="0" y="535940"/>
                  </a:cubicBezTo>
                  <a:lnTo>
                    <a:pt x="0" y="124460"/>
                  </a:lnTo>
                  <a:cubicBezTo>
                    <a:pt x="0" y="55880"/>
                    <a:pt x="55880" y="0"/>
                    <a:pt x="124460" y="0"/>
                  </a:cubicBezTo>
                  <a:lnTo>
                    <a:pt x="2805703" y="0"/>
                  </a:lnTo>
                  <a:cubicBezTo>
                    <a:pt x="2874283" y="0"/>
                    <a:pt x="2930163" y="55880"/>
                    <a:pt x="2930163" y="124460"/>
                  </a:cubicBezTo>
                  <a:lnTo>
                    <a:pt x="2930163" y="535940"/>
                  </a:lnTo>
                  <a:cubicBezTo>
                    <a:pt x="2930163" y="604520"/>
                    <a:pt x="2874283" y="660400"/>
                    <a:pt x="2805703" y="660400"/>
                  </a:cubicBezTo>
                  <a:close/>
                </a:path>
              </a:pathLst>
            </a:custGeom>
            <a:solidFill>
              <a:srgbClr val="FFFFFF"/>
            </a:solidFill>
          </p:spPr>
        </p:sp>
      </p:grpSp>
      <p:sp>
        <p:nvSpPr>
          <p:cNvPr id="10" name="TextBox 10"/>
          <p:cNvSpPr txBox="1"/>
          <p:nvPr/>
        </p:nvSpPr>
        <p:spPr>
          <a:xfrm>
            <a:off x="1122947" y="1270217"/>
            <a:ext cx="7379369" cy="7335341"/>
          </a:xfrm>
          <a:prstGeom prst="rect">
            <a:avLst/>
          </a:prstGeom>
        </p:spPr>
        <p:txBody>
          <a:bodyPr wrap="square" lIns="0" tIns="0" rIns="0" bIns="0" rtlCol="0" anchor="t">
            <a:spAutoFit/>
          </a:bodyPr>
          <a:lstStyle/>
          <a:p>
            <a:pPr algn="ctr">
              <a:lnSpc>
                <a:spcPts val="2599"/>
              </a:lnSpc>
            </a:pPr>
            <a:r>
              <a:rPr lang="en-US" sz="2600" b="1" dirty="0">
                <a:solidFill>
                  <a:srgbClr val="13538A"/>
                </a:solidFill>
                <a:latin typeface="Montserrat Classic" panose="020B0604020202020204" charset="0"/>
              </a:rPr>
              <a:t>Fire Problem</a:t>
            </a:r>
          </a:p>
          <a:p>
            <a:pPr algn="just">
              <a:lnSpc>
                <a:spcPts val="2599"/>
              </a:lnSpc>
            </a:pPr>
            <a:endParaRPr lang="en-US" sz="2600" b="1" dirty="0">
              <a:solidFill>
                <a:srgbClr val="13538A"/>
              </a:solidFill>
              <a:latin typeface="Montserrat Classic" panose="020B0604020202020204" charset="0"/>
            </a:endParaRPr>
          </a:p>
          <a:p>
            <a:pPr algn="just">
              <a:lnSpc>
                <a:spcPts val="2599"/>
              </a:lnSpc>
            </a:pPr>
            <a:r>
              <a:rPr lang="en-US" sz="2600" b="1" dirty="0">
                <a:solidFill>
                  <a:srgbClr val="13538A"/>
                </a:solidFill>
                <a:latin typeface="Montserrat Classic" panose="020B0604020202020204" charset="0"/>
              </a:rPr>
              <a:t>Work Completed</a:t>
            </a:r>
          </a:p>
          <a:p>
            <a:pPr marL="457200" indent="-457200" algn="just">
              <a:lnSpc>
                <a:spcPts val="2599"/>
              </a:lnSpc>
              <a:buFontTx/>
              <a:buChar char="-"/>
            </a:pPr>
            <a:r>
              <a:rPr lang="en-US" sz="2600" dirty="0">
                <a:solidFill>
                  <a:srgbClr val="13538A"/>
                </a:solidFill>
                <a:latin typeface="Montserrat Classic" panose="020B0604020202020204" charset="0"/>
              </a:rPr>
              <a:t>Extracted old sample and worked on data merge code and data cleaning code</a:t>
            </a:r>
          </a:p>
          <a:p>
            <a:pPr marL="457200" indent="-457200" algn="just">
              <a:lnSpc>
                <a:spcPts val="2599"/>
              </a:lnSpc>
              <a:buFontTx/>
              <a:buChar char="-"/>
            </a:pPr>
            <a:r>
              <a:rPr lang="en-US" sz="2600" dirty="0">
                <a:solidFill>
                  <a:srgbClr val="13538A"/>
                </a:solidFill>
                <a:latin typeface="Montserrat Classic" panose="020B0604020202020204" charset="0"/>
              </a:rPr>
              <a:t>Data imbalance and Feature Engineering steps identified</a:t>
            </a:r>
          </a:p>
          <a:p>
            <a:pPr marL="457200" indent="-457200" algn="just">
              <a:lnSpc>
                <a:spcPts val="2599"/>
              </a:lnSpc>
              <a:buFontTx/>
              <a:buChar char="-"/>
            </a:pPr>
            <a:r>
              <a:rPr lang="en-US" sz="2600" dirty="0">
                <a:solidFill>
                  <a:srgbClr val="13538A"/>
                </a:solidFill>
                <a:latin typeface="Montserrat Classic" panose="020B0604020202020204" charset="0"/>
              </a:rPr>
              <a:t>Problem modified to include regions to a certain radius in Kilometers around Geelong city</a:t>
            </a:r>
          </a:p>
          <a:p>
            <a:pPr algn="just">
              <a:lnSpc>
                <a:spcPts val="2599"/>
              </a:lnSpc>
            </a:pPr>
            <a:endParaRPr lang="en-US" sz="2600" dirty="0">
              <a:solidFill>
                <a:srgbClr val="13538A"/>
              </a:solidFill>
              <a:latin typeface="Montserrat Classic" panose="020B0604020202020204" charset="0"/>
            </a:endParaRPr>
          </a:p>
          <a:p>
            <a:pPr algn="just">
              <a:lnSpc>
                <a:spcPts val="2599"/>
              </a:lnSpc>
            </a:pPr>
            <a:r>
              <a:rPr lang="en-US" sz="2600" b="1" dirty="0">
                <a:solidFill>
                  <a:srgbClr val="13538A"/>
                </a:solidFill>
                <a:latin typeface="Montserrat Classic" panose="020B0604020202020204" charset="0"/>
              </a:rPr>
              <a:t>Work In-Progress</a:t>
            </a:r>
          </a:p>
          <a:p>
            <a:pPr marL="457200" indent="-457200" algn="just">
              <a:lnSpc>
                <a:spcPts val="2599"/>
              </a:lnSpc>
              <a:buFontTx/>
              <a:buChar char="-"/>
            </a:pPr>
            <a:r>
              <a:rPr lang="en-US" sz="2600" dirty="0">
                <a:solidFill>
                  <a:srgbClr val="13538A"/>
                </a:solidFill>
                <a:latin typeface="Montserrat Classic" panose="020B0604020202020204" charset="0"/>
              </a:rPr>
              <a:t>Current Data to be extracted and date-till to be finalized</a:t>
            </a:r>
          </a:p>
          <a:p>
            <a:pPr marL="457200" indent="-457200" algn="just">
              <a:lnSpc>
                <a:spcPts val="2599"/>
              </a:lnSpc>
              <a:buFontTx/>
              <a:buChar char="-"/>
            </a:pPr>
            <a:r>
              <a:rPr lang="en-US" sz="2600" dirty="0">
                <a:solidFill>
                  <a:srgbClr val="13538A"/>
                </a:solidFill>
                <a:latin typeface="Montserrat Classic" panose="020B0604020202020204" charset="0"/>
              </a:rPr>
              <a:t>Sequential Input to Supervised input conversion to be implemented</a:t>
            </a:r>
          </a:p>
          <a:p>
            <a:pPr marL="457200" indent="-457200" algn="just">
              <a:lnSpc>
                <a:spcPts val="2599"/>
              </a:lnSpc>
              <a:buFontTx/>
              <a:buChar char="-"/>
            </a:pPr>
            <a:r>
              <a:rPr lang="en-US" sz="2600" dirty="0">
                <a:solidFill>
                  <a:srgbClr val="13538A"/>
                </a:solidFill>
                <a:latin typeface="Montserrat Classic" panose="020B0604020202020204" charset="0"/>
              </a:rPr>
              <a:t>LSTM, GRU and Boosting Algorithms to be tuned, tested and final model to be identified</a:t>
            </a:r>
          </a:p>
          <a:p>
            <a:pPr marL="457200" indent="-457200" algn="just">
              <a:lnSpc>
                <a:spcPts val="2599"/>
              </a:lnSpc>
              <a:buFontTx/>
              <a:buChar char="-"/>
            </a:pPr>
            <a:r>
              <a:rPr lang="en-US" sz="2600" dirty="0">
                <a:solidFill>
                  <a:srgbClr val="13538A"/>
                </a:solidFill>
                <a:latin typeface="Montserrat Classic" panose="020B0604020202020204" charset="0"/>
              </a:rPr>
              <a:t>Results to be shared with the Data Visualization team </a:t>
            </a:r>
          </a:p>
          <a:p>
            <a:pPr marL="457200" indent="-457200" algn="just">
              <a:lnSpc>
                <a:spcPts val="2599"/>
              </a:lnSpc>
              <a:buFontTx/>
              <a:buChar char="-"/>
            </a:pPr>
            <a:endParaRPr lang="en-US" sz="2600" dirty="0">
              <a:solidFill>
                <a:srgbClr val="13538A"/>
              </a:solidFill>
              <a:latin typeface="Montserrat Classic" panose="020B0604020202020204" charset="0"/>
            </a:endParaRPr>
          </a:p>
        </p:txBody>
      </p:sp>
    </p:spTree>
    <p:extLst>
      <p:ext uri="{BB962C8B-B14F-4D97-AF65-F5344CB8AC3E}">
        <p14:creationId xmlns:p14="http://schemas.microsoft.com/office/powerpoint/2010/main" val="2090020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87FF6"/>
        </a:solid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DCE2C974-AC72-4FD1-B164-AF8798A68D5D}"/>
              </a:ext>
            </a:extLst>
          </p:cNvPr>
          <p:cNvSpPr/>
          <p:nvPr/>
        </p:nvSpPr>
        <p:spPr>
          <a:xfrm>
            <a:off x="1169987" y="3678236"/>
            <a:ext cx="8892645" cy="5594880"/>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288272">
            <a:off x="15324918" y="6599235"/>
            <a:ext cx="7519208" cy="5318131"/>
          </a:xfrm>
          <a:prstGeom prst="rect">
            <a:avLst/>
          </a:prstGeom>
        </p:spPr>
      </p:pic>
      <p:pic>
        <p:nvPicPr>
          <p:cNvPr id="3" name="Picture 3"/>
          <p:cNvPicPr>
            <a:picLocks noChangeAspect="1"/>
          </p:cNvPicPr>
          <p:nvPr/>
        </p:nvPicPr>
        <p:blipFill>
          <a:blip r:embed="rId4"/>
          <a:srcRect/>
          <a:stretch>
            <a:fillRect/>
          </a:stretch>
        </p:blipFill>
        <p:spPr>
          <a:xfrm>
            <a:off x="17131028" y="9051661"/>
            <a:ext cx="955456" cy="955456"/>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4619692">
            <a:off x="-2144227" y="-2837099"/>
            <a:ext cx="7291609" cy="5674197"/>
          </a:xfrm>
          <a:prstGeom prst="rect">
            <a:avLst/>
          </a:prstGeom>
        </p:spPr>
      </p:pic>
      <p:pic>
        <p:nvPicPr>
          <p:cNvPr id="6" name="Picture 6"/>
          <p:cNvPicPr>
            <a:picLocks noChangeAspect="1"/>
          </p:cNvPicPr>
          <p:nvPr/>
        </p:nvPicPr>
        <p:blipFill>
          <a:blip r:embed="rId7"/>
          <a:srcRect/>
          <a:stretch>
            <a:fillRect/>
          </a:stretch>
        </p:blipFill>
        <p:spPr>
          <a:xfrm>
            <a:off x="10950505" y="331144"/>
            <a:ext cx="5198101" cy="4285261"/>
          </a:xfrm>
          <a:prstGeom prst="rect">
            <a:avLst/>
          </a:prstGeom>
        </p:spPr>
      </p:pic>
      <p:sp>
        <p:nvSpPr>
          <p:cNvPr id="7" name="TextBox 7"/>
          <p:cNvSpPr txBox="1"/>
          <p:nvPr/>
        </p:nvSpPr>
        <p:spPr>
          <a:xfrm>
            <a:off x="1028700" y="1154167"/>
            <a:ext cx="8115300" cy="844030"/>
          </a:xfrm>
          <a:prstGeom prst="rect">
            <a:avLst/>
          </a:prstGeom>
        </p:spPr>
        <p:txBody>
          <a:bodyPr lIns="0" tIns="0" rIns="0" bIns="0" rtlCol="0" anchor="t">
            <a:spAutoFit/>
          </a:bodyPr>
          <a:lstStyle/>
          <a:p>
            <a:pPr>
              <a:lnSpc>
                <a:spcPts val="6399"/>
              </a:lnSpc>
            </a:pPr>
            <a:r>
              <a:rPr lang="en-US" sz="6399" dirty="0">
                <a:solidFill>
                  <a:srgbClr val="F4F4F4"/>
                </a:solidFill>
                <a:latin typeface="Montserrat Classic Bold"/>
              </a:rPr>
              <a:t>Data Visualization</a:t>
            </a:r>
          </a:p>
        </p:txBody>
      </p:sp>
      <p:sp>
        <p:nvSpPr>
          <p:cNvPr id="10" name="TextBox 10"/>
          <p:cNvSpPr txBox="1"/>
          <p:nvPr/>
        </p:nvSpPr>
        <p:spPr>
          <a:xfrm>
            <a:off x="1866066" y="4121735"/>
            <a:ext cx="7838320" cy="5570756"/>
          </a:xfrm>
          <a:prstGeom prst="rect">
            <a:avLst/>
          </a:prstGeom>
        </p:spPr>
        <p:txBody>
          <a:bodyPr wrap="square" lIns="0" tIns="0" rIns="0" bIns="0" rtlCol="0" anchor="t">
            <a:spAutoFit/>
          </a:bodyPr>
          <a:lstStyle/>
          <a:p>
            <a:pPr marL="342900" indent="-342900">
              <a:buFont typeface="Arial"/>
              <a:buChar char="•"/>
            </a:pPr>
            <a:r>
              <a:rPr lang="en-US" sz="2600" dirty="0">
                <a:solidFill>
                  <a:srgbClr val="13538A"/>
                </a:solidFill>
                <a:latin typeface="Montserrat Classic"/>
              </a:rPr>
              <a:t>Work on Trees and Pedestrians Dashboards by showcasing their key metrics.</a:t>
            </a:r>
            <a:endParaRPr lang="en-US" sz="2600" dirty="0">
              <a:latin typeface="Montserrat Classic"/>
              <a:cs typeface="Calibri"/>
            </a:endParaRPr>
          </a:p>
          <a:p>
            <a:pPr marL="342900" indent="-342900">
              <a:buFont typeface="Arial"/>
              <a:buChar char="•"/>
            </a:pPr>
            <a:r>
              <a:rPr lang="en-US" sz="2600" dirty="0">
                <a:solidFill>
                  <a:srgbClr val="13538A"/>
                </a:solidFill>
                <a:latin typeface="Montserrat Classic"/>
              </a:rPr>
              <a:t>In Trees problem, displaying multiple charts such as Bar chart which indicates distinct count of 'tree id' to 'health / unit type' &amp; which shows distinct count of total 'tree id' to 'suburbs'. </a:t>
            </a:r>
            <a:endParaRPr lang="en-US" sz="2600" dirty="0">
              <a:solidFill>
                <a:srgbClr val="000000"/>
              </a:solidFill>
              <a:latin typeface="Montserrat Classic"/>
              <a:cs typeface="Calibri"/>
            </a:endParaRPr>
          </a:p>
          <a:p>
            <a:pPr marL="342900" indent="-342900">
              <a:buFont typeface="Arial"/>
              <a:buChar char="•"/>
            </a:pPr>
            <a:r>
              <a:rPr lang="en-US" sz="2600" dirty="0">
                <a:solidFill>
                  <a:srgbClr val="13538A"/>
                </a:solidFill>
                <a:latin typeface="Montserrat Classic"/>
              </a:rPr>
              <a:t>Establishing clear relationships between the metrics from Tree &amp; Pedestrian problem.</a:t>
            </a:r>
            <a:endParaRPr lang="en-US" sz="2600" dirty="0">
              <a:solidFill>
                <a:srgbClr val="000000"/>
              </a:solidFill>
              <a:latin typeface="Montserrat Classic"/>
              <a:cs typeface="Calibri"/>
            </a:endParaRPr>
          </a:p>
          <a:p>
            <a:pPr marL="342900" indent="-342900">
              <a:buFont typeface="Arial"/>
              <a:buChar char="•"/>
            </a:pPr>
            <a:r>
              <a:rPr lang="en-US" sz="2600" dirty="0">
                <a:solidFill>
                  <a:srgbClr val="13538A"/>
                </a:solidFill>
                <a:latin typeface="Montserrat Classic"/>
              </a:rPr>
              <a:t>Exhibiting various metrics on Geelong map using date, year and time filters and functions. </a:t>
            </a:r>
            <a:endParaRPr lang="en-US" sz="2600" dirty="0">
              <a:solidFill>
                <a:srgbClr val="000000"/>
              </a:solidFill>
              <a:latin typeface="Calibri"/>
              <a:cs typeface="Calibri"/>
            </a:endParaRPr>
          </a:p>
          <a:p>
            <a:pPr>
              <a:lnSpc>
                <a:spcPts val="2000"/>
              </a:lnSpc>
            </a:pPr>
            <a:endParaRPr lang="en-US" sz="2000" dirty="0">
              <a:solidFill>
                <a:srgbClr val="13538A"/>
              </a:solidFill>
              <a:latin typeface="Montserrat Classic" panose="020B0604020202020204" charset="0"/>
            </a:endParaRPr>
          </a:p>
          <a:p>
            <a:pPr algn="just">
              <a:lnSpc>
                <a:spcPts val="2000"/>
              </a:lnSpc>
            </a:pPr>
            <a:endParaRPr lang="en-US" sz="2000" dirty="0">
              <a:solidFill>
                <a:srgbClr val="13538A"/>
              </a:solidFill>
              <a:latin typeface="Montserrat Classic" panose="020B0604020202020204" charset="0"/>
            </a:endParaRPr>
          </a:p>
          <a:p>
            <a:pPr algn="just">
              <a:lnSpc>
                <a:spcPts val="2000"/>
              </a:lnSpc>
            </a:pPr>
            <a:endParaRPr lang="en-US" sz="2000" dirty="0">
              <a:solidFill>
                <a:srgbClr val="13538A"/>
              </a:solidFill>
              <a:latin typeface="Arimo Bold"/>
            </a:endParaRPr>
          </a:p>
        </p:txBody>
      </p:sp>
      <p:pic>
        <p:nvPicPr>
          <p:cNvPr id="9" name="Picture 10" descr="Graphical user interface, chart&#10;&#10;Description automatically generated">
            <a:extLst>
              <a:ext uri="{FF2B5EF4-FFF2-40B4-BE49-F238E27FC236}">
                <a16:creationId xmlns:a16="http://schemas.microsoft.com/office/drawing/2014/main" id="{1B84CD2E-324E-4800-AFCA-A193EDFF7C24}"/>
              </a:ext>
            </a:extLst>
          </p:cNvPr>
          <p:cNvPicPr>
            <a:picLocks noChangeAspect="1"/>
          </p:cNvPicPr>
          <p:nvPr/>
        </p:nvPicPr>
        <p:blipFill>
          <a:blip r:embed="rId8"/>
          <a:stretch>
            <a:fillRect/>
          </a:stretch>
        </p:blipFill>
        <p:spPr>
          <a:xfrm>
            <a:off x="10540603" y="4851606"/>
            <a:ext cx="6332933" cy="497719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87FF6"/>
        </a:solidFill>
        <a:effectLst/>
      </p:bgPr>
    </p:bg>
    <p:spTree>
      <p:nvGrpSpPr>
        <p:cNvPr id="1" name=""/>
        <p:cNvGrpSpPr/>
        <p:nvPr/>
      </p:nvGrpSpPr>
      <p:grpSpPr>
        <a:xfrm>
          <a:off x="0" y="0"/>
          <a:ext cx="0" cy="0"/>
          <a:chOff x="0" y="0"/>
          <a:chExt cx="0" cy="0"/>
        </a:xfrm>
      </p:grpSpPr>
      <p:grpSp>
        <p:nvGrpSpPr>
          <p:cNvPr id="2" name="Group 2"/>
          <p:cNvGrpSpPr/>
          <p:nvPr/>
        </p:nvGrpSpPr>
        <p:grpSpPr>
          <a:xfrm>
            <a:off x="1179956" y="1612562"/>
            <a:ext cx="187119" cy="8248650"/>
            <a:chOff x="0" y="0"/>
            <a:chExt cx="287592" cy="10998200"/>
          </a:xfrm>
        </p:grpSpPr>
        <p:sp>
          <p:nvSpPr>
            <p:cNvPr id="3" name="AutoShape 3"/>
            <p:cNvSpPr/>
            <p:nvPr/>
          </p:nvSpPr>
          <p:spPr>
            <a:xfrm>
              <a:off x="128945" y="0"/>
              <a:ext cx="29702" cy="10998200"/>
            </a:xfrm>
            <a:prstGeom prst="rect">
              <a:avLst/>
            </a:prstGeom>
            <a:solidFill>
              <a:srgbClr val="123282"/>
            </a:solidFill>
          </p:spPr>
        </p:sp>
        <p:sp>
          <p:nvSpPr>
            <p:cNvPr id="4" name="AutoShape 4"/>
            <p:cNvSpPr/>
            <p:nvPr/>
          </p:nvSpPr>
          <p:spPr>
            <a:xfrm rot="-5400000">
              <a:off x="-163533" y="163533"/>
              <a:ext cx="614658" cy="287592"/>
            </a:xfrm>
            <a:prstGeom prst="rect">
              <a:avLst/>
            </a:prstGeom>
            <a:solidFill>
              <a:srgbClr val="123282"/>
            </a:solidFill>
          </p:spPr>
        </p:sp>
      </p:grpSp>
      <p:grpSp>
        <p:nvGrpSpPr>
          <p:cNvPr id="5" name="Group 5"/>
          <p:cNvGrpSpPr/>
          <p:nvPr/>
        </p:nvGrpSpPr>
        <p:grpSpPr>
          <a:xfrm>
            <a:off x="8837485" y="1612562"/>
            <a:ext cx="215694" cy="8248650"/>
            <a:chOff x="0" y="0"/>
            <a:chExt cx="287592" cy="10998200"/>
          </a:xfrm>
        </p:grpSpPr>
        <p:sp>
          <p:nvSpPr>
            <p:cNvPr id="6" name="AutoShape 6"/>
            <p:cNvSpPr/>
            <p:nvPr/>
          </p:nvSpPr>
          <p:spPr>
            <a:xfrm>
              <a:off x="128945" y="0"/>
              <a:ext cx="29702" cy="10998200"/>
            </a:xfrm>
            <a:prstGeom prst="rect">
              <a:avLst/>
            </a:prstGeom>
            <a:solidFill>
              <a:srgbClr val="123282"/>
            </a:solidFill>
          </p:spPr>
        </p:sp>
        <p:sp>
          <p:nvSpPr>
            <p:cNvPr id="7" name="AutoShape 7"/>
            <p:cNvSpPr/>
            <p:nvPr/>
          </p:nvSpPr>
          <p:spPr>
            <a:xfrm rot="-5400000">
              <a:off x="-163533" y="163533"/>
              <a:ext cx="614658" cy="287592"/>
            </a:xfrm>
            <a:prstGeom prst="rect">
              <a:avLst/>
            </a:prstGeom>
            <a:solidFill>
              <a:srgbClr val="123282"/>
            </a:solidFill>
          </p:spPr>
        </p:sp>
      </p:grpSp>
      <p:pic>
        <p:nvPicPr>
          <p:cNvPr id="8" name="Picture 8"/>
          <p:cNvPicPr>
            <a:picLocks noChangeAspect="1"/>
          </p:cNvPicPr>
          <p:nvPr/>
        </p:nvPicPr>
        <p:blipFill>
          <a:blip r:embed="rId2"/>
          <a:srcRect/>
          <a:stretch>
            <a:fillRect/>
          </a:stretch>
        </p:blipFill>
        <p:spPr>
          <a:xfrm>
            <a:off x="17131028" y="9051661"/>
            <a:ext cx="955456" cy="955456"/>
          </a:xfrm>
          <a:prstGeom prst="rect">
            <a:avLst/>
          </a:prstGeom>
        </p:spPr>
      </p:pic>
      <p:pic>
        <p:nvPicPr>
          <p:cNvPr id="9" name="Picture 9"/>
          <p:cNvPicPr>
            <a:picLocks noChangeAspect="1"/>
          </p:cNvPicPr>
          <p:nvPr/>
        </p:nvPicPr>
        <p:blipFill>
          <a:blip r:embed="rId3"/>
          <a:srcRect l="3259" r="3259"/>
          <a:stretch>
            <a:fillRect/>
          </a:stretch>
        </p:blipFill>
        <p:spPr>
          <a:xfrm>
            <a:off x="2057926" y="2255520"/>
            <a:ext cx="5213325" cy="7574670"/>
          </a:xfrm>
          <a:prstGeom prst="rect">
            <a:avLst/>
          </a:prstGeom>
        </p:spPr>
      </p:pic>
      <p:pic>
        <p:nvPicPr>
          <p:cNvPr id="10" name="Picture 10"/>
          <p:cNvPicPr>
            <a:picLocks noChangeAspect="1"/>
          </p:cNvPicPr>
          <p:nvPr/>
        </p:nvPicPr>
        <p:blipFill>
          <a:blip r:embed="rId4"/>
          <a:srcRect t="11279" r="1462" b="6634"/>
          <a:stretch>
            <a:fillRect/>
          </a:stretch>
        </p:blipFill>
        <p:spPr>
          <a:xfrm>
            <a:off x="9926110" y="1320444"/>
            <a:ext cx="4735312" cy="2484442"/>
          </a:xfrm>
          <a:prstGeom prst="rect">
            <a:avLst/>
          </a:prstGeom>
        </p:spPr>
      </p:pic>
      <p:pic>
        <p:nvPicPr>
          <p:cNvPr id="11" name="Picture 11"/>
          <p:cNvPicPr>
            <a:picLocks noChangeAspect="1"/>
          </p:cNvPicPr>
          <p:nvPr/>
        </p:nvPicPr>
        <p:blipFill>
          <a:blip r:embed="rId5"/>
          <a:srcRect t="22587" r="2565" b="13973"/>
          <a:stretch>
            <a:fillRect/>
          </a:stretch>
        </p:blipFill>
        <p:spPr>
          <a:xfrm>
            <a:off x="9926110" y="3814006"/>
            <a:ext cx="4687792" cy="1922881"/>
          </a:xfrm>
          <a:prstGeom prst="rect">
            <a:avLst/>
          </a:prstGeom>
        </p:spPr>
      </p:pic>
      <p:pic>
        <p:nvPicPr>
          <p:cNvPr id="12" name="Picture 12"/>
          <p:cNvPicPr>
            <a:picLocks noChangeAspect="1"/>
          </p:cNvPicPr>
          <p:nvPr/>
        </p:nvPicPr>
        <p:blipFill>
          <a:blip r:embed="rId6"/>
          <a:srcRect t="19670" r="2130" b="6533"/>
          <a:stretch>
            <a:fillRect/>
          </a:stretch>
        </p:blipFill>
        <p:spPr>
          <a:xfrm>
            <a:off x="9948385" y="5741515"/>
            <a:ext cx="4665517" cy="2216304"/>
          </a:xfrm>
          <a:prstGeom prst="rect">
            <a:avLst/>
          </a:prstGeom>
        </p:spPr>
      </p:pic>
      <p:pic>
        <p:nvPicPr>
          <p:cNvPr id="13" name="Picture 13"/>
          <p:cNvPicPr>
            <a:picLocks noChangeAspect="1"/>
          </p:cNvPicPr>
          <p:nvPr/>
        </p:nvPicPr>
        <p:blipFill>
          <a:blip r:embed="rId7"/>
          <a:srcRect t="34815" r="1919" b="5657"/>
          <a:stretch>
            <a:fillRect/>
          </a:stretch>
        </p:blipFill>
        <p:spPr>
          <a:xfrm>
            <a:off x="9948385" y="7947960"/>
            <a:ext cx="4665518" cy="1783902"/>
          </a:xfrm>
          <a:prstGeom prst="rect">
            <a:avLst/>
          </a:prstGeom>
        </p:spPr>
      </p:pic>
      <p:sp>
        <p:nvSpPr>
          <p:cNvPr id="14" name="TextBox 14"/>
          <p:cNvSpPr txBox="1"/>
          <p:nvPr/>
        </p:nvSpPr>
        <p:spPr>
          <a:xfrm rot="16200000">
            <a:off x="-430789" y="2520890"/>
            <a:ext cx="2233181" cy="676595"/>
          </a:xfrm>
          <a:prstGeom prst="rect">
            <a:avLst/>
          </a:prstGeom>
        </p:spPr>
        <p:txBody>
          <a:bodyPr wrap="square" lIns="0" tIns="0" rIns="0" bIns="0" rtlCol="0" anchor="t">
            <a:spAutoFit/>
          </a:bodyPr>
          <a:lstStyle/>
          <a:p>
            <a:pPr algn="r">
              <a:lnSpc>
                <a:spcPts val="5999"/>
              </a:lnSpc>
            </a:pPr>
            <a:r>
              <a:rPr lang="en-US" sz="3999" dirty="0">
                <a:solidFill>
                  <a:srgbClr val="FFFFFF"/>
                </a:solidFill>
                <a:latin typeface="Montserrat Classic Bold"/>
              </a:rPr>
              <a:t>Before</a:t>
            </a:r>
          </a:p>
        </p:txBody>
      </p:sp>
      <p:sp>
        <p:nvSpPr>
          <p:cNvPr id="15" name="TextBox 15"/>
          <p:cNvSpPr txBox="1"/>
          <p:nvPr/>
        </p:nvSpPr>
        <p:spPr>
          <a:xfrm rot="-5400000">
            <a:off x="7451146" y="2195434"/>
            <a:ext cx="1709306" cy="676595"/>
          </a:xfrm>
          <a:prstGeom prst="rect">
            <a:avLst/>
          </a:prstGeom>
        </p:spPr>
        <p:txBody>
          <a:bodyPr wrap="square" lIns="0" tIns="0" rIns="0" bIns="0" rtlCol="0" anchor="t">
            <a:spAutoFit/>
          </a:bodyPr>
          <a:lstStyle/>
          <a:p>
            <a:pPr algn="r">
              <a:lnSpc>
                <a:spcPts val="5999"/>
              </a:lnSpc>
            </a:pPr>
            <a:r>
              <a:rPr lang="en-US" sz="3999" dirty="0">
                <a:solidFill>
                  <a:srgbClr val="FFFFFF"/>
                </a:solidFill>
                <a:latin typeface="Montserrat Classic Bold"/>
              </a:rPr>
              <a:t>After</a:t>
            </a:r>
          </a:p>
        </p:txBody>
      </p:sp>
      <p:pic>
        <p:nvPicPr>
          <p:cNvPr id="16" name="Picture 16"/>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7697675" y="4943789"/>
            <a:ext cx="606651" cy="570252"/>
          </a:xfrm>
          <a:prstGeom prst="rect">
            <a:avLst/>
          </a:prstGeom>
        </p:spPr>
      </p:pic>
      <p:sp>
        <p:nvSpPr>
          <p:cNvPr id="17" name="TextBox 15">
            <a:extLst>
              <a:ext uri="{FF2B5EF4-FFF2-40B4-BE49-F238E27FC236}">
                <a16:creationId xmlns:a16="http://schemas.microsoft.com/office/drawing/2014/main" id="{D2B86EFE-5DAC-4EA7-B081-3D140B2760D5}"/>
              </a:ext>
            </a:extLst>
          </p:cNvPr>
          <p:cNvSpPr txBox="1"/>
          <p:nvPr/>
        </p:nvSpPr>
        <p:spPr>
          <a:xfrm>
            <a:off x="15699796" y="4800680"/>
            <a:ext cx="1899806" cy="675378"/>
          </a:xfrm>
          <a:prstGeom prst="rect">
            <a:avLst/>
          </a:prstGeom>
        </p:spPr>
        <p:txBody>
          <a:bodyPr wrap="square" lIns="0" tIns="0" rIns="0" bIns="0" rtlCol="0" anchor="t">
            <a:spAutoFit/>
          </a:bodyPr>
          <a:lstStyle/>
          <a:p>
            <a:pPr algn="r">
              <a:lnSpc>
                <a:spcPts val="5999"/>
              </a:lnSpc>
            </a:pPr>
            <a:r>
              <a:rPr lang="en-US" sz="3950">
                <a:solidFill>
                  <a:srgbClr val="FFFFFF"/>
                </a:solidFill>
                <a:latin typeface="Montserrat Classic Bold"/>
              </a:rPr>
              <a:t>Demo</a:t>
            </a:r>
            <a:endParaRPr lang="en-US" sz="3999">
              <a:solidFill>
                <a:srgbClr val="FFFFFF"/>
              </a:solidFill>
              <a:latin typeface="Montserrat Classic Bold"/>
            </a:endParaRPr>
          </a:p>
        </p:txBody>
      </p:sp>
      <p:pic>
        <p:nvPicPr>
          <p:cNvPr id="18" name="Picture 16">
            <a:extLst>
              <a:ext uri="{FF2B5EF4-FFF2-40B4-BE49-F238E27FC236}">
                <a16:creationId xmlns:a16="http://schemas.microsoft.com/office/drawing/2014/main" id="{FFC7E155-A1F9-463A-B5DA-258B571683D7}"/>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5089075" y="4943789"/>
            <a:ext cx="606651" cy="570252"/>
          </a:xfrm>
          <a:prstGeom prst="rect">
            <a:avLst/>
          </a:prstGeom>
        </p:spPr>
      </p:pic>
      <p:sp>
        <p:nvSpPr>
          <p:cNvPr id="20" name="TextBox 7">
            <a:extLst>
              <a:ext uri="{FF2B5EF4-FFF2-40B4-BE49-F238E27FC236}">
                <a16:creationId xmlns:a16="http://schemas.microsoft.com/office/drawing/2014/main" id="{4D9CF9BF-37CD-4BF1-B242-725A1823AA23}"/>
              </a:ext>
            </a:extLst>
          </p:cNvPr>
          <p:cNvSpPr txBox="1"/>
          <p:nvPr/>
        </p:nvSpPr>
        <p:spPr>
          <a:xfrm>
            <a:off x="1028700" y="576026"/>
            <a:ext cx="8115300" cy="844030"/>
          </a:xfrm>
          <a:prstGeom prst="rect">
            <a:avLst/>
          </a:prstGeom>
        </p:spPr>
        <p:txBody>
          <a:bodyPr lIns="0" tIns="0" rIns="0" bIns="0" rtlCol="0" anchor="t">
            <a:spAutoFit/>
          </a:bodyPr>
          <a:lstStyle/>
          <a:p>
            <a:pPr>
              <a:lnSpc>
                <a:spcPts val="6399"/>
              </a:lnSpc>
            </a:pPr>
            <a:r>
              <a:rPr lang="en-US" sz="6399" dirty="0">
                <a:solidFill>
                  <a:srgbClr val="F4F4F4"/>
                </a:solidFill>
                <a:latin typeface="Montserrat Classic Bold"/>
              </a:rPr>
              <a:t>Web Development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87F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70073"/>
          <a:stretch>
            <a:fillRect/>
          </a:stretch>
        </p:blipFill>
        <p:spPr>
          <a:xfrm>
            <a:off x="-3902192" y="6918616"/>
            <a:ext cx="15262530" cy="3471326"/>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6203886" y="6238238"/>
            <a:ext cx="13928912" cy="11320407"/>
          </a:xfrm>
          <a:prstGeom prst="rect">
            <a:avLst/>
          </a:prstGeom>
        </p:spPr>
      </p:pic>
      <p:sp>
        <p:nvSpPr>
          <p:cNvPr id="4" name="TextBox 4"/>
          <p:cNvSpPr txBox="1"/>
          <p:nvPr/>
        </p:nvSpPr>
        <p:spPr>
          <a:xfrm>
            <a:off x="3853313" y="4371975"/>
            <a:ext cx="10581374" cy="1533525"/>
          </a:xfrm>
          <a:prstGeom prst="rect">
            <a:avLst/>
          </a:prstGeom>
        </p:spPr>
        <p:txBody>
          <a:bodyPr lIns="0" tIns="0" rIns="0" bIns="0" rtlCol="0" anchor="t">
            <a:spAutoFit/>
          </a:bodyPr>
          <a:lstStyle/>
          <a:p>
            <a:pPr marL="0" lvl="0" indent="0" algn="ctr">
              <a:lnSpc>
                <a:spcPts val="12000"/>
              </a:lnSpc>
              <a:spcBef>
                <a:spcPct val="0"/>
              </a:spcBef>
            </a:pPr>
            <a:r>
              <a:rPr lang="en-US" sz="10000" u="none">
                <a:solidFill>
                  <a:srgbClr val="FFFFFF"/>
                </a:solidFill>
                <a:latin typeface="Montserrat Classic"/>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EFE272B2DF4B44EA6E332E22EB86DD4" ma:contentTypeVersion="13" ma:contentTypeDescription="Create a new document." ma:contentTypeScope="" ma:versionID="e6cd90f42d4d9463c0a8391c9e716db3">
  <xsd:schema xmlns:xsd="http://www.w3.org/2001/XMLSchema" xmlns:xs="http://www.w3.org/2001/XMLSchema" xmlns:p="http://schemas.microsoft.com/office/2006/metadata/properties" xmlns:ns2="afc71e28-3a3c-4a48-b14a-5eb4c2135c62" xmlns:ns3="5425da22-1590-4c87-a31b-44b73a8f5cec" targetNamespace="http://schemas.microsoft.com/office/2006/metadata/properties" ma:root="true" ma:fieldsID="3a9caa3dfaf72902b43027cab54fc06c" ns2:_="" ns3:_="">
    <xsd:import namespace="afc71e28-3a3c-4a48-b14a-5eb4c2135c62"/>
    <xsd:import namespace="5425da22-1590-4c87-a31b-44b73a8f5ce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Location"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c71e28-3a3c-4a48-b14a-5eb4c2135c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425da22-1590-4c87-a31b-44b73a8f5ce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A0090BA-C68A-4E4F-B0CC-08CB23671F98}">
  <ds:schemaRefs>
    <ds:schemaRef ds:uri="http://schemas.microsoft.com/sharepoint/v3/contenttype/forms"/>
  </ds:schemaRefs>
</ds:datastoreItem>
</file>

<file path=customXml/itemProps2.xml><?xml version="1.0" encoding="utf-8"?>
<ds:datastoreItem xmlns:ds="http://schemas.openxmlformats.org/officeDocument/2006/customXml" ds:itemID="{9C985534-E928-4ADB-9F23-7FF45DF7444B}">
  <ds:schemaRefs>
    <ds:schemaRef ds:uri="5425da22-1590-4c87-a31b-44b73a8f5cec"/>
    <ds:schemaRef ds:uri="afc71e28-3a3c-4a48-b14a-5eb4c2135c6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ABA4F37-2B81-46E8-9F9B-2F6E008B9463}">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80</TotalTime>
  <Words>571</Words>
  <Application>Microsoft Office PowerPoint</Application>
  <PresentationFormat>Custom</PresentationFormat>
  <Paragraphs>63</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Montserrat Classic</vt:lpstr>
      <vt:lpstr>Arimo Bold</vt:lpstr>
      <vt:lpstr>Montserrat Classic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D2i(Geelongcity)_it0_presentation</dc:title>
  <cp:lastModifiedBy>RAO SIDDHANT YADAV</cp:lastModifiedBy>
  <cp:revision>5</cp:revision>
  <dcterms:created xsi:type="dcterms:W3CDTF">2006-08-16T00:00:00Z</dcterms:created>
  <dcterms:modified xsi:type="dcterms:W3CDTF">2021-11-29T18:33:52Z</dcterms:modified>
  <dc:identifier>DAEvzs2ibYw</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0x0101006EFE272B2DF4B44EA6E332E22EB86DD4</vt:lpwstr>
  </property>
</Properties>
</file>

<file path=docProps/thumbnail.jpeg>
</file>